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slides/slide507.xml" ContentType="application/vnd.openxmlformats-officedocument.presentationml.slide+xml"/>
  <Override PartName="/ppt/slides/slide508.xml" ContentType="application/vnd.openxmlformats-officedocument.presentationml.slide+xml"/>
  <Override PartName="/ppt/slides/slide509.xml" ContentType="application/vnd.openxmlformats-officedocument.presentationml.slide+xml"/>
  <Override PartName="/ppt/slides/slide510.xml" ContentType="application/vnd.openxmlformats-officedocument.presentationml.slide+xml"/>
  <Override PartName="/ppt/slides/slide511.xml" ContentType="application/vnd.openxmlformats-officedocument.presentationml.slide+xml"/>
  <Override PartName="/ppt/slides/slide512.xml" ContentType="application/vnd.openxmlformats-officedocument.presentationml.slide+xml"/>
  <Override PartName="/ppt/slides/slide513.xml" ContentType="application/vnd.openxmlformats-officedocument.presentationml.slide+xml"/>
  <Override PartName="/ppt/slides/slide514.xml" ContentType="application/vnd.openxmlformats-officedocument.presentationml.slide+xml"/>
  <Override PartName="/ppt/slides/slide515.xml" ContentType="application/vnd.openxmlformats-officedocument.presentationml.slide+xml"/>
  <Override PartName="/ppt/slides/slide516.xml" ContentType="application/vnd.openxmlformats-officedocument.presentationml.slide+xml"/>
  <Override PartName="/ppt/slides/slide517.xml" ContentType="application/vnd.openxmlformats-officedocument.presentationml.slide+xml"/>
  <Override PartName="/ppt/slides/slide518.xml" ContentType="application/vnd.openxmlformats-officedocument.presentationml.slide+xml"/>
  <Override PartName="/ppt/slides/slide519.xml" ContentType="application/vnd.openxmlformats-officedocument.presentationml.slide+xml"/>
  <Override PartName="/ppt/slides/slide520.xml" ContentType="application/vnd.openxmlformats-officedocument.presentationml.slide+xml"/>
  <Override PartName="/ppt/slides/slide521.xml" ContentType="application/vnd.openxmlformats-officedocument.presentationml.slide+xml"/>
  <Override PartName="/ppt/slides/slide522.xml" ContentType="application/vnd.openxmlformats-officedocument.presentationml.slide+xml"/>
  <Override PartName="/ppt/slides/slide523.xml" ContentType="application/vnd.openxmlformats-officedocument.presentationml.slide+xml"/>
  <Override PartName="/ppt/slides/slide524.xml" ContentType="application/vnd.openxmlformats-officedocument.presentationml.slide+xml"/>
  <Override PartName="/ppt/slides/slide525.xml" ContentType="application/vnd.openxmlformats-officedocument.presentationml.slide+xml"/>
  <Override PartName="/ppt/slides/slide526.xml" ContentType="application/vnd.openxmlformats-officedocument.presentationml.slide+xml"/>
  <Override PartName="/ppt/slides/slide527.xml" ContentType="application/vnd.openxmlformats-officedocument.presentationml.slide+xml"/>
  <Override PartName="/ppt/slides/slide528.xml" ContentType="application/vnd.openxmlformats-officedocument.presentationml.slide+xml"/>
  <Override PartName="/ppt/slides/slide529.xml" ContentType="application/vnd.openxmlformats-officedocument.presentationml.slide+xml"/>
  <Override PartName="/ppt/slides/slide530.xml" ContentType="application/vnd.openxmlformats-officedocument.presentationml.slide+xml"/>
  <Override PartName="/ppt/slides/slide531.xml" ContentType="application/vnd.openxmlformats-officedocument.presentationml.slide+xml"/>
  <Override PartName="/ppt/slides/slide532.xml" ContentType="application/vnd.openxmlformats-officedocument.presentationml.slide+xml"/>
  <Override PartName="/ppt/slides/slide533.xml" ContentType="application/vnd.openxmlformats-officedocument.presentationml.slide+xml"/>
  <Override PartName="/ppt/slides/slide534.xml" ContentType="application/vnd.openxmlformats-officedocument.presentationml.slide+xml"/>
  <Override PartName="/ppt/slides/slide535.xml" ContentType="application/vnd.openxmlformats-officedocument.presentationml.slide+xml"/>
  <Override PartName="/ppt/slides/slide536.xml" ContentType="application/vnd.openxmlformats-officedocument.presentationml.slide+xml"/>
  <Override PartName="/ppt/slides/slide537.xml" ContentType="application/vnd.openxmlformats-officedocument.presentationml.slide+xml"/>
  <Override PartName="/ppt/slides/slide538.xml" ContentType="application/vnd.openxmlformats-officedocument.presentationml.slide+xml"/>
  <Override PartName="/ppt/slides/slide539.xml" ContentType="application/vnd.openxmlformats-officedocument.presentationml.slide+xml"/>
  <Override PartName="/ppt/slides/slide540.xml" ContentType="application/vnd.openxmlformats-officedocument.presentationml.slide+xml"/>
  <Override PartName="/ppt/slides/slide541.xml" ContentType="application/vnd.openxmlformats-officedocument.presentationml.slide+xml"/>
  <Override PartName="/ppt/slides/slide542.xml" ContentType="application/vnd.openxmlformats-officedocument.presentationml.slide+xml"/>
  <Override PartName="/ppt/slides/slide543.xml" ContentType="application/vnd.openxmlformats-officedocument.presentationml.slide+xml"/>
  <Override PartName="/ppt/slides/slide544.xml" ContentType="application/vnd.openxmlformats-officedocument.presentationml.slide+xml"/>
  <Override PartName="/ppt/slides/slide545.xml" ContentType="application/vnd.openxmlformats-officedocument.presentationml.slide+xml"/>
  <Override PartName="/ppt/slides/slide546.xml" ContentType="application/vnd.openxmlformats-officedocument.presentationml.slide+xml"/>
  <Override PartName="/ppt/slides/slide547.xml" ContentType="application/vnd.openxmlformats-officedocument.presentationml.slide+xml"/>
  <Override PartName="/ppt/slides/slide548.xml" ContentType="application/vnd.openxmlformats-officedocument.presentationml.slide+xml"/>
  <Override PartName="/ppt/slides/slide549.xml" ContentType="application/vnd.openxmlformats-officedocument.presentationml.slide+xml"/>
  <Override PartName="/ppt/slides/slide550.xml" ContentType="application/vnd.openxmlformats-officedocument.presentationml.slide+xml"/>
  <Override PartName="/ppt/slides/slide551.xml" ContentType="application/vnd.openxmlformats-officedocument.presentationml.slide+xml"/>
  <Override PartName="/ppt/slides/slide552.xml" ContentType="application/vnd.openxmlformats-officedocument.presentationml.slide+xml"/>
  <Override PartName="/ppt/slides/slide553.xml" ContentType="application/vnd.openxmlformats-officedocument.presentationml.slide+xml"/>
  <Override PartName="/ppt/slides/slide554.xml" ContentType="application/vnd.openxmlformats-officedocument.presentationml.slide+xml"/>
  <Override PartName="/ppt/slides/slide555.xml" ContentType="application/vnd.openxmlformats-officedocument.presentationml.slide+xml"/>
  <Override PartName="/ppt/slides/slide556.xml" ContentType="application/vnd.openxmlformats-officedocument.presentationml.slide+xml"/>
  <Override PartName="/ppt/slides/slide557.xml" ContentType="application/vnd.openxmlformats-officedocument.presentationml.slide+xml"/>
  <Override PartName="/ppt/slides/slide558.xml" ContentType="application/vnd.openxmlformats-officedocument.presentationml.slide+xml"/>
  <Override PartName="/ppt/slides/slide559.xml" ContentType="application/vnd.openxmlformats-officedocument.presentationml.slide+xml"/>
  <Override PartName="/ppt/slides/slide560.xml" ContentType="application/vnd.openxmlformats-officedocument.presentationml.slide+xml"/>
  <Override PartName="/ppt/slides/slide561.xml" ContentType="application/vnd.openxmlformats-officedocument.presentationml.slide+xml"/>
  <Override PartName="/ppt/slides/slide562.xml" ContentType="application/vnd.openxmlformats-officedocument.presentationml.slide+xml"/>
  <Override PartName="/ppt/slides/slide563.xml" ContentType="application/vnd.openxmlformats-officedocument.presentationml.slide+xml"/>
  <Override PartName="/ppt/slides/slide564.xml" ContentType="application/vnd.openxmlformats-officedocument.presentationml.slide+xml"/>
  <Override PartName="/ppt/slides/slide565.xml" ContentType="application/vnd.openxmlformats-officedocument.presentationml.slide+xml"/>
  <Override PartName="/ppt/slides/slide566.xml" ContentType="application/vnd.openxmlformats-officedocument.presentationml.slide+xml"/>
  <Override PartName="/ppt/slides/slide567.xml" ContentType="application/vnd.openxmlformats-officedocument.presentationml.slide+xml"/>
  <Override PartName="/ppt/slides/slide568.xml" ContentType="application/vnd.openxmlformats-officedocument.presentationml.slide+xml"/>
  <Override PartName="/ppt/slides/slide569.xml" ContentType="application/vnd.openxmlformats-officedocument.presentationml.slide+xml"/>
  <Override PartName="/ppt/slides/slide570.xml" ContentType="application/vnd.openxmlformats-officedocument.presentationml.slide+xml"/>
  <Override PartName="/ppt/slides/slide571.xml" ContentType="application/vnd.openxmlformats-officedocument.presentationml.slide+xml"/>
  <Override PartName="/ppt/slides/slide572.xml" ContentType="application/vnd.openxmlformats-officedocument.presentationml.slide+xml"/>
  <Override PartName="/ppt/slides/slide573.xml" ContentType="application/vnd.openxmlformats-officedocument.presentationml.slide+xml"/>
  <Override PartName="/ppt/slides/slide574.xml" ContentType="application/vnd.openxmlformats-officedocument.presentationml.slide+xml"/>
  <Override PartName="/ppt/slides/slide575.xml" ContentType="application/vnd.openxmlformats-officedocument.presentationml.slide+xml"/>
  <Override PartName="/ppt/slides/slide576.xml" ContentType="application/vnd.openxmlformats-officedocument.presentationml.slide+xml"/>
  <Override PartName="/ppt/slides/slide577.xml" ContentType="application/vnd.openxmlformats-officedocument.presentationml.slide+xml"/>
  <Override PartName="/ppt/slides/slide578.xml" ContentType="application/vnd.openxmlformats-officedocument.presentationml.slide+xml"/>
  <Override PartName="/ppt/slides/slide579.xml" ContentType="application/vnd.openxmlformats-officedocument.presentationml.slide+xml"/>
  <Override PartName="/ppt/slides/slide580.xml" ContentType="application/vnd.openxmlformats-officedocument.presentationml.slide+xml"/>
  <Override PartName="/ppt/slides/slide581.xml" ContentType="application/vnd.openxmlformats-officedocument.presentationml.slide+xml"/>
  <Override PartName="/ppt/slides/slide582.xml" ContentType="application/vnd.openxmlformats-officedocument.presentationml.slide+xml"/>
  <Override PartName="/ppt/slides/slide583.xml" ContentType="application/vnd.openxmlformats-officedocument.presentationml.slide+xml"/>
  <Override PartName="/ppt/slides/slide584.xml" ContentType="application/vnd.openxmlformats-officedocument.presentationml.slide+xml"/>
  <Override PartName="/ppt/slides/slide585.xml" ContentType="application/vnd.openxmlformats-officedocument.presentationml.slide+xml"/>
  <Override PartName="/ppt/slides/slide586.xml" ContentType="application/vnd.openxmlformats-officedocument.presentationml.slide+xml"/>
  <Override PartName="/ppt/slides/slide587.xml" ContentType="application/vnd.openxmlformats-officedocument.presentationml.slide+xml"/>
  <Override PartName="/ppt/slides/slide588.xml" ContentType="application/vnd.openxmlformats-officedocument.presentationml.slide+xml"/>
  <Override PartName="/ppt/slides/slide589.xml" ContentType="application/vnd.openxmlformats-officedocument.presentationml.slide+xml"/>
  <Override PartName="/ppt/slides/slide590.xml" ContentType="application/vnd.openxmlformats-officedocument.presentationml.slide+xml"/>
  <Override PartName="/ppt/slides/slide591.xml" ContentType="application/vnd.openxmlformats-officedocument.presentationml.slide+xml"/>
  <Override PartName="/ppt/slides/slide592.xml" ContentType="application/vnd.openxmlformats-officedocument.presentationml.slide+xml"/>
  <Override PartName="/ppt/slides/slide593.xml" ContentType="application/vnd.openxmlformats-officedocument.presentationml.slide+xml"/>
  <Override PartName="/ppt/slides/slide594.xml" ContentType="application/vnd.openxmlformats-officedocument.presentationml.slide+xml"/>
  <Override PartName="/ppt/slides/slide595.xml" ContentType="application/vnd.openxmlformats-officedocument.presentationml.slide+xml"/>
  <Override PartName="/ppt/slides/slide596.xml" ContentType="application/vnd.openxmlformats-officedocument.presentationml.slide+xml"/>
  <Override PartName="/ppt/slides/slide597.xml" ContentType="application/vnd.openxmlformats-officedocument.presentationml.slide+xml"/>
  <Override PartName="/ppt/slides/slide598.xml" ContentType="application/vnd.openxmlformats-officedocument.presentationml.slide+xml"/>
  <Override PartName="/ppt/slides/slide599.xml" ContentType="application/vnd.openxmlformats-officedocument.presentationml.slide+xml"/>
  <Override PartName="/ppt/slides/slide600.xml" ContentType="application/vnd.openxmlformats-officedocument.presentationml.slide+xml"/>
  <Override PartName="/ppt/slides/slide601.xml" ContentType="application/vnd.openxmlformats-officedocument.presentationml.slide+xml"/>
  <Override PartName="/ppt/slides/slide602.xml" ContentType="application/vnd.openxmlformats-officedocument.presentationml.slide+xml"/>
  <Override PartName="/ppt/slides/slide603.xml" ContentType="application/vnd.openxmlformats-officedocument.presentationml.slide+xml"/>
  <Override PartName="/ppt/slides/slide604.xml" ContentType="application/vnd.openxmlformats-officedocument.presentationml.slide+xml"/>
  <Override PartName="/ppt/slides/slide605.xml" ContentType="application/vnd.openxmlformats-officedocument.presentationml.slide+xml"/>
  <Override PartName="/ppt/slides/slide606.xml" ContentType="application/vnd.openxmlformats-officedocument.presentationml.slide+xml"/>
  <Override PartName="/ppt/slides/slide607.xml" ContentType="application/vnd.openxmlformats-officedocument.presentationml.slide+xml"/>
  <Override PartName="/ppt/slides/slide608.xml" ContentType="application/vnd.openxmlformats-officedocument.presentationml.slide+xml"/>
  <Override PartName="/ppt/slides/slide609.xml" ContentType="application/vnd.openxmlformats-officedocument.presentationml.slide+xml"/>
  <Override PartName="/ppt/slides/slide610.xml" ContentType="application/vnd.openxmlformats-officedocument.presentationml.slide+xml"/>
  <Override PartName="/ppt/slides/slide611.xml" ContentType="application/vnd.openxmlformats-officedocument.presentationml.slide+xml"/>
  <Override PartName="/ppt/slides/slide612.xml" ContentType="application/vnd.openxmlformats-officedocument.presentationml.slide+xml"/>
  <Override PartName="/ppt/slides/slide613.xml" ContentType="application/vnd.openxmlformats-officedocument.presentationml.slide+xml"/>
  <Override PartName="/ppt/slides/slide614.xml" ContentType="application/vnd.openxmlformats-officedocument.presentationml.slide+xml"/>
  <Override PartName="/ppt/slides/slide615.xml" ContentType="application/vnd.openxmlformats-officedocument.presentationml.slide+xml"/>
  <Override PartName="/ppt/slides/slide616.xml" ContentType="application/vnd.openxmlformats-officedocument.presentationml.slide+xml"/>
  <Override PartName="/ppt/slides/slide617.xml" ContentType="application/vnd.openxmlformats-officedocument.presentationml.slide+xml"/>
  <Override PartName="/ppt/slides/slide618.xml" ContentType="application/vnd.openxmlformats-officedocument.presentationml.slide+xml"/>
  <Override PartName="/ppt/slides/slide619.xml" ContentType="application/vnd.openxmlformats-officedocument.presentationml.slide+xml"/>
  <Override PartName="/ppt/slides/slide620.xml" ContentType="application/vnd.openxmlformats-officedocument.presentationml.slide+xml"/>
  <Override PartName="/ppt/slides/slide621.xml" ContentType="application/vnd.openxmlformats-officedocument.presentationml.slide+xml"/>
  <Override PartName="/ppt/slides/slide622.xml" ContentType="application/vnd.openxmlformats-officedocument.presentationml.slide+xml"/>
  <Override PartName="/ppt/slides/slide623.xml" ContentType="application/vnd.openxmlformats-officedocument.presentationml.slide+xml"/>
  <Override PartName="/ppt/slides/slide624.xml" ContentType="application/vnd.openxmlformats-officedocument.presentationml.slide+xml"/>
  <Override PartName="/ppt/slides/slide6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27" r:id="rId173"/>
    <p:sldId id="428" r:id="rId174"/>
    <p:sldId id="429" r:id="rId175"/>
    <p:sldId id="430" r:id="rId176"/>
    <p:sldId id="431" r:id="rId177"/>
    <p:sldId id="432" r:id="rId178"/>
    <p:sldId id="433" r:id="rId179"/>
    <p:sldId id="434" r:id="rId180"/>
    <p:sldId id="435" r:id="rId181"/>
    <p:sldId id="436" r:id="rId182"/>
    <p:sldId id="437" r:id="rId183"/>
    <p:sldId id="438" r:id="rId184"/>
    <p:sldId id="439" r:id="rId185"/>
    <p:sldId id="440" r:id="rId186"/>
    <p:sldId id="441" r:id="rId187"/>
    <p:sldId id="442" r:id="rId188"/>
    <p:sldId id="443" r:id="rId189"/>
    <p:sldId id="444" r:id="rId190"/>
    <p:sldId id="445" r:id="rId191"/>
    <p:sldId id="446" r:id="rId192"/>
    <p:sldId id="447" r:id="rId193"/>
    <p:sldId id="448" r:id="rId194"/>
    <p:sldId id="449" r:id="rId195"/>
    <p:sldId id="450" r:id="rId196"/>
    <p:sldId id="451" r:id="rId197"/>
    <p:sldId id="452" r:id="rId198"/>
    <p:sldId id="453" r:id="rId199"/>
    <p:sldId id="454" r:id="rId200"/>
    <p:sldId id="455" r:id="rId201"/>
    <p:sldId id="456" r:id="rId202"/>
    <p:sldId id="457" r:id="rId203"/>
    <p:sldId id="458" r:id="rId204"/>
    <p:sldId id="459" r:id="rId205"/>
    <p:sldId id="460" r:id="rId206"/>
    <p:sldId id="461" r:id="rId207"/>
    <p:sldId id="462" r:id="rId208"/>
    <p:sldId id="463" r:id="rId209"/>
    <p:sldId id="464" r:id="rId210"/>
    <p:sldId id="465" r:id="rId211"/>
    <p:sldId id="466" r:id="rId212"/>
    <p:sldId id="467" r:id="rId213"/>
    <p:sldId id="468" r:id="rId214"/>
    <p:sldId id="469" r:id="rId215"/>
    <p:sldId id="470" r:id="rId216"/>
    <p:sldId id="471" r:id="rId217"/>
    <p:sldId id="472" r:id="rId218"/>
    <p:sldId id="473" r:id="rId219"/>
    <p:sldId id="474" r:id="rId220"/>
    <p:sldId id="475" r:id="rId221"/>
    <p:sldId id="476" r:id="rId222"/>
    <p:sldId id="477" r:id="rId223"/>
    <p:sldId id="478" r:id="rId224"/>
    <p:sldId id="479" r:id="rId225"/>
    <p:sldId id="480" r:id="rId226"/>
    <p:sldId id="481" r:id="rId227"/>
    <p:sldId id="482" r:id="rId228"/>
    <p:sldId id="483" r:id="rId229"/>
    <p:sldId id="484" r:id="rId230"/>
    <p:sldId id="485" r:id="rId231"/>
    <p:sldId id="486" r:id="rId232"/>
    <p:sldId id="487" r:id="rId233"/>
    <p:sldId id="488" r:id="rId234"/>
    <p:sldId id="489" r:id="rId235"/>
    <p:sldId id="490" r:id="rId236"/>
    <p:sldId id="491" r:id="rId237"/>
    <p:sldId id="492" r:id="rId238"/>
    <p:sldId id="493" r:id="rId239"/>
    <p:sldId id="494" r:id="rId240"/>
    <p:sldId id="495" r:id="rId241"/>
    <p:sldId id="496" r:id="rId242"/>
    <p:sldId id="497" r:id="rId243"/>
    <p:sldId id="498" r:id="rId244"/>
    <p:sldId id="499" r:id="rId245"/>
    <p:sldId id="500" r:id="rId246"/>
    <p:sldId id="501" r:id="rId247"/>
    <p:sldId id="502" r:id="rId248"/>
    <p:sldId id="503" r:id="rId249"/>
    <p:sldId id="504" r:id="rId250"/>
    <p:sldId id="505" r:id="rId251"/>
    <p:sldId id="506" r:id="rId252"/>
    <p:sldId id="507" r:id="rId253"/>
    <p:sldId id="508" r:id="rId254"/>
    <p:sldId id="509" r:id="rId255"/>
    <p:sldId id="510" r:id="rId256"/>
    <p:sldId id="511" r:id="rId257"/>
    <p:sldId id="512" r:id="rId258"/>
    <p:sldId id="513" r:id="rId259"/>
    <p:sldId id="514" r:id="rId260"/>
    <p:sldId id="515" r:id="rId261"/>
    <p:sldId id="516" r:id="rId262"/>
    <p:sldId id="517" r:id="rId263"/>
    <p:sldId id="518" r:id="rId264"/>
    <p:sldId id="519" r:id="rId265"/>
    <p:sldId id="520" r:id="rId266"/>
    <p:sldId id="521" r:id="rId267"/>
    <p:sldId id="522" r:id="rId268"/>
    <p:sldId id="523" r:id="rId269"/>
    <p:sldId id="524" r:id="rId270"/>
    <p:sldId id="525" r:id="rId271"/>
    <p:sldId id="526" r:id="rId272"/>
    <p:sldId id="527" r:id="rId273"/>
    <p:sldId id="528" r:id="rId274"/>
    <p:sldId id="529" r:id="rId275"/>
    <p:sldId id="530" r:id="rId276"/>
    <p:sldId id="531" r:id="rId277"/>
    <p:sldId id="532" r:id="rId278"/>
    <p:sldId id="533" r:id="rId279"/>
    <p:sldId id="534" r:id="rId280"/>
    <p:sldId id="535" r:id="rId281"/>
    <p:sldId id="536" r:id="rId282"/>
    <p:sldId id="537" r:id="rId283"/>
    <p:sldId id="538" r:id="rId284"/>
    <p:sldId id="539" r:id="rId285"/>
    <p:sldId id="540" r:id="rId286"/>
    <p:sldId id="541" r:id="rId287"/>
    <p:sldId id="542" r:id="rId288"/>
    <p:sldId id="543" r:id="rId289"/>
    <p:sldId id="544" r:id="rId290"/>
    <p:sldId id="545" r:id="rId291"/>
    <p:sldId id="546" r:id="rId292"/>
    <p:sldId id="547" r:id="rId293"/>
    <p:sldId id="548" r:id="rId294"/>
    <p:sldId id="549" r:id="rId295"/>
    <p:sldId id="550" r:id="rId296"/>
    <p:sldId id="551" r:id="rId297"/>
    <p:sldId id="552" r:id="rId298"/>
    <p:sldId id="553" r:id="rId299"/>
    <p:sldId id="554" r:id="rId300"/>
    <p:sldId id="555" r:id="rId301"/>
    <p:sldId id="556" r:id="rId302"/>
    <p:sldId id="557" r:id="rId303"/>
    <p:sldId id="558" r:id="rId304"/>
    <p:sldId id="559" r:id="rId305"/>
    <p:sldId id="560" r:id="rId306"/>
    <p:sldId id="561" r:id="rId307"/>
    <p:sldId id="562" r:id="rId308"/>
    <p:sldId id="563" r:id="rId309"/>
    <p:sldId id="564" r:id="rId310"/>
    <p:sldId id="565" r:id="rId311"/>
    <p:sldId id="566" r:id="rId312"/>
    <p:sldId id="567" r:id="rId313"/>
    <p:sldId id="568" r:id="rId314"/>
    <p:sldId id="569" r:id="rId315"/>
    <p:sldId id="570" r:id="rId316"/>
    <p:sldId id="571" r:id="rId317"/>
    <p:sldId id="572" r:id="rId318"/>
    <p:sldId id="573" r:id="rId319"/>
    <p:sldId id="574" r:id="rId320"/>
    <p:sldId id="575" r:id="rId321"/>
    <p:sldId id="576" r:id="rId322"/>
    <p:sldId id="577" r:id="rId323"/>
    <p:sldId id="578" r:id="rId324"/>
    <p:sldId id="579" r:id="rId325"/>
    <p:sldId id="580" r:id="rId326"/>
    <p:sldId id="581" r:id="rId327"/>
    <p:sldId id="582" r:id="rId328"/>
    <p:sldId id="583" r:id="rId329"/>
    <p:sldId id="584" r:id="rId330"/>
    <p:sldId id="585" r:id="rId331"/>
    <p:sldId id="586" r:id="rId332"/>
    <p:sldId id="587" r:id="rId333"/>
    <p:sldId id="588" r:id="rId334"/>
    <p:sldId id="589" r:id="rId335"/>
    <p:sldId id="590" r:id="rId336"/>
    <p:sldId id="591" r:id="rId337"/>
    <p:sldId id="592" r:id="rId338"/>
    <p:sldId id="593" r:id="rId339"/>
    <p:sldId id="594" r:id="rId340"/>
    <p:sldId id="595" r:id="rId341"/>
    <p:sldId id="596" r:id="rId342"/>
    <p:sldId id="597" r:id="rId343"/>
    <p:sldId id="598" r:id="rId344"/>
    <p:sldId id="599" r:id="rId345"/>
    <p:sldId id="600" r:id="rId346"/>
    <p:sldId id="601" r:id="rId347"/>
    <p:sldId id="602" r:id="rId348"/>
    <p:sldId id="603" r:id="rId349"/>
    <p:sldId id="604" r:id="rId350"/>
    <p:sldId id="605" r:id="rId351"/>
    <p:sldId id="606" r:id="rId352"/>
    <p:sldId id="607" r:id="rId353"/>
    <p:sldId id="608" r:id="rId354"/>
    <p:sldId id="609" r:id="rId355"/>
    <p:sldId id="610" r:id="rId356"/>
    <p:sldId id="611" r:id="rId357"/>
    <p:sldId id="612" r:id="rId358"/>
    <p:sldId id="613" r:id="rId359"/>
    <p:sldId id="614" r:id="rId360"/>
    <p:sldId id="615" r:id="rId361"/>
    <p:sldId id="616" r:id="rId362"/>
    <p:sldId id="617" r:id="rId363"/>
    <p:sldId id="618" r:id="rId364"/>
    <p:sldId id="619" r:id="rId365"/>
    <p:sldId id="620" r:id="rId366"/>
    <p:sldId id="621" r:id="rId367"/>
    <p:sldId id="622" r:id="rId368"/>
    <p:sldId id="623" r:id="rId369"/>
    <p:sldId id="624" r:id="rId370"/>
    <p:sldId id="625" r:id="rId371"/>
    <p:sldId id="626" r:id="rId372"/>
    <p:sldId id="627" r:id="rId373"/>
    <p:sldId id="628" r:id="rId374"/>
    <p:sldId id="629" r:id="rId375"/>
    <p:sldId id="630" r:id="rId376"/>
    <p:sldId id="631" r:id="rId377"/>
    <p:sldId id="632" r:id="rId378"/>
    <p:sldId id="633" r:id="rId379"/>
    <p:sldId id="634" r:id="rId380"/>
    <p:sldId id="635" r:id="rId381"/>
    <p:sldId id="636" r:id="rId382"/>
    <p:sldId id="637" r:id="rId383"/>
    <p:sldId id="638" r:id="rId384"/>
    <p:sldId id="639" r:id="rId385"/>
    <p:sldId id="640" r:id="rId386"/>
    <p:sldId id="641" r:id="rId387"/>
    <p:sldId id="642" r:id="rId388"/>
    <p:sldId id="643" r:id="rId389"/>
    <p:sldId id="644" r:id="rId390"/>
    <p:sldId id="645" r:id="rId391"/>
    <p:sldId id="646" r:id="rId392"/>
    <p:sldId id="647" r:id="rId393"/>
    <p:sldId id="648" r:id="rId394"/>
    <p:sldId id="649" r:id="rId395"/>
    <p:sldId id="650" r:id="rId396"/>
    <p:sldId id="651" r:id="rId397"/>
    <p:sldId id="652" r:id="rId398"/>
    <p:sldId id="653" r:id="rId399"/>
    <p:sldId id="654" r:id="rId400"/>
    <p:sldId id="655" r:id="rId401"/>
    <p:sldId id="656" r:id="rId402"/>
    <p:sldId id="657" r:id="rId403"/>
    <p:sldId id="658" r:id="rId404"/>
    <p:sldId id="659" r:id="rId405"/>
    <p:sldId id="660" r:id="rId406"/>
    <p:sldId id="661" r:id="rId407"/>
    <p:sldId id="662" r:id="rId408"/>
    <p:sldId id="663" r:id="rId409"/>
    <p:sldId id="664" r:id="rId410"/>
    <p:sldId id="665" r:id="rId411"/>
    <p:sldId id="666" r:id="rId412"/>
    <p:sldId id="667" r:id="rId413"/>
    <p:sldId id="668" r:id="rId414"/>
    <p:sldId id="669" r:id="rId415"/>
    <p:sldId id="670" r:id="rId416"/>
    <p:sldId id="671" r:id="rId417"/>
    <p:sldId id="672" r:id="rId418"/>
    <p:sldId id="673" r:id="rId419"/>
    <p:sldId id="674" r:id="rId420"/>
    <p:sldId id="675" r:id="rId421"/>
    <p:sldId id="676" r:id="rId422"/>
    <p:sldId id="677" r:id="rId423"/>
    <p:sldId id="678" r:id="rId424"/>
    <p:sldId id="679" r:id="rId425"/>
    <p:sldId id="680" r:id="rId426"/>
    <p:sldId id="681" r:id="rId427"/>
    <p:sldId id="682" r:id="rId428"/>
    <p:sldId id="683" r:id="rId429"/>
    <p:sldId id="684" r:id="rId430"/>
    <p:sldId id="685" r:id="rId431"/>
    <p:sldId id="686" r:id="rId432"/>
    <p:sldId id="687" r:id="rId433"/>
    <p:sldId id="688" r:id="rId434"/>
    <p:sldId id="689" r:id="rId435"/>
    <p:sldId id="690" r:id="rId436"/>
    <p:sldId id="691" r:id="rId437"/>
    <p:sldId id="692" r:id="rId438"/>
    <p:sldId id="693" r:id="rId439"/>
    <p:sldId id="694" r:id="rId440"/>
    <p:sldId id="695" r:id="rId441"/>
    <p:sldId id="696" r:id="rId442"/>
    <p:sldId id="697" r:id="rId443"/>
    <p:sldId id="698" r:id="rId444"/>
    <p:sldId id="699" r:id="rId445"/>
    <p:sldId id="700" r:id="rId446"/>
    <p:sldId id="701" r:id="rId447"/>
    <p:sldId id="702" r:id="rId448"/>
    <p:sldId id="703" r:id="rId449"/>
    <p:sldId id="704" r:id="rId450"/>
    <p:sldId id="705" r:id="rId451"/>
    <p:sldId id="706" r:id="rId452"/>
    <p:sldId id="707" r:id="rId453"/>
    <p:sldId id="708" r:id="rId454"/>
    <p:sldId id="709" r:id="rId455"/>
    <p:sldId id="710" r:id="rId456"/>
    <p:sldId id="711" r:id="rId457"/>
    <p:sldId id="712" r:id="rId458"/>
    <p:sldId id="713" r:id="rId459"/>
    <p:sldId id="714" r:id="rId460"/>
    <p:sldId id="715" r:id="rId461"/>
    <p:sldId id="716" r:id="rId462"/>
    <p:sldId id="717" r:id="rId463"/>
    <p:sldId id="718" r:id="rId464"/>
    <p:sldId id="719" r:id="rId465"/>
    <p:sldId id="720" r:id="rId466"/>
    <p:sldId id="721" r:id="rId467"/>
    <p:sldId id="722" r:id="rId468"/>
    <p:sldId id="723" r:id="rId469"/>
    <p:sldId id="724" r:id="rId470"/>
    <p:sldId id="725" r:id="rId471"/>
    <p:sldId id="726" r:id="rId472"/>
    <p:sldId id="727" r:id="rId473"/>
    <p:sldId id="728" r:id="rId474"/>
    <p:sldId id="729" r:id="rId475"/>
    <p:sldId id="730" r:id="rId476"/>
    <p:sldId id="731" r:id="rId477"/>
    <p:sldId id="732" r:id="rId478"/>
    <p:sldId id="733" r:id="rId479"/>
    <p:sldId id="734" r:id="rId480"/>
    <p:sldId id="735" r:id="rId481"/>
    <p:sldId id="736" r:id="rId482"/>
    <p:sldId id="737" r:id="rId483"/>
    <p:sldId id="738" r:id="rId484"/>
    <p:sldId id="739" r:id="rId485"/>
    <p:sldId id="740" r:id="rId486"/>
    <p:sldId id="741" r:id="rId487"/>
    <p:sldId id="742" r:id="rId488"/>
    <p:sldId id="743" r:id="rId489"/>
    <p:sldId id="744" r:id="rId490"/>
    <p:sldId id="745" r:id="rId491"/>
    <p:sldId id="746" r:id="rId492"/>
    <p:sldId id="747" r:id="rId493"/>
    <p:sldId id="748" r:id="rId494"/>
    <p:sldId id="749" r:id="rId495"/>
    <p:sldId id="750" r:id="rId496"/>
    <p:sldId id="751" r:id="rId497"/>
    <p:sldId id="752" r:id="rId498"/>
    <p:sldId id="753" r:id="rId499"/>
    <p:sldId id="754" r:id="rId500"/>
    <p:sldId id="755" r:id="rId501"/>
    <p:sldId id="756" r:id="rId502"/>
    <p:sldId id="757" r:id="rId503"/>
    <p:sldId id="758" r:id="rId504"/>
    <p:sldId id="759" r:id="rId505"/>
    <p:sldId id="760" r:id="rId506"/>
    <p:sldId id="761" r:id="rId507"/>
    <p:sldId id="762" r:id="rId508"/>
    <p:sldId id="763" r:id="rId509"/>
    <p:sldId id="764" r:id="rId510"/>
    <p:sldId id="765" r:id="rId511"/>
    <p:sldId id="766" r:id="rId512"/>
    <p:sldId id="767" r:id="rId513"/>
    <p:sldId id="768" r:id="rId514"/>
    <p:sldId id="769" r:id="rId515"/>
    <p:sldId id="770" r:id="rId516"/>
    <p:sldId id="771" r:id="rId517"/>
    <p:sldId id="772" r:id="rId518"/>
    <p:sldId id="773" r:id="rId519"/>
    <p:sldId id="774" r:id="rId520"/>
    <p:sldId id="775" r:id="rId521"/>
    <p:sldId id="776" r:id="rId522"/>
    <p:sldId id="777" r:id="rId523"/>
    <p:sldId id="778" r:id="rId524"/>
    <p:sldId id="779" r:id="rId525"/>
    <p:sldId id="780" r:id="rId526"/>
    <p:sldId id="781" r:id="rId527"/>
    <p:sldId id="782" r:id="rId528"/>
    <p:sldId id="783" r:id="rId529"/>
    <p:sldId id="784" r:id="rId530"/>
    <p:sldId id="785" r:id="rId531"/>
    <p:sldId id="786" r:id="rId532"/>
    <p:sldId id="787" r:id="rId533"/>
    <p:sldId id="788" r:id="rId534"/>
    <p:sldId id="789" r:id="rId535"/>
    <p:sldId id="790" r:id="rId536"/>
    <p:sldId id="791" r:id="rId537"/>
    <p:sldId id="792" r:id="rId538"/>
    <p:sldId id="793" r:id="rId539"/>
    <p:sldId id="794" r:id="rId540"/>
    <p:sldId id="795" r:id="rId541"/>
    <p:sldId id="796" r:id="rId542"/>
    <p:sldId id="797" r:id="rId543"/>
    <p:sldId id="798" r:id="rId544"/>
    <p:sldId id="799" r:id="rId545"/>
    <p:sldId id="800" r:id="rId546"/>
    <p:sldId id="801" r:id="rId547"/>
    <p:sldId id="802" r:id="rId548"/>
    <p:sldId id="803" r:id="rId549"/>
    <p:sldId id="804" r:id="rId550"/>
    <p:sldId id="805" r:id="rId551"/>
    <p:sldId id="806" r:id="rId552"/>
    <p:sldId id="807" r:id="rId553"/>
    <p:sldId id="808" r:id="rId554"/>
    <p:sldId id="809" r:id="rId555"/>
    <p:sldId id="810" r:id="rId556"/>
    <p:sldId id="811" r:id="rId557"/>
    <p:sldId id="812" r:id="rId558"/>
    <p:sldId id="813" r:id="rId559"/>
    <p:sldId id="814" r:id="rId560"/>
    <p:sldId id="815" r:id="rId561"/>
    <p:sldId id="816" r:id="rId562"/>
    <p:sldId id="817" r:id="rId563"/>
    <p:sldId id="818" r:id="rId564"/>
    <p:sldId id="819" r:id="rId565"/>
    <p:sldId id="820" r:id="rId566"/>
    <p:sldId id="821" r:id="rId567"/>
    <p:sldId id="822" r:id="rId568"/>
    <p:sldId id="823" r:id="rId569"/>
    <p:sldId id="824" r:id="rId570"/>
    <p:sldId id="825" r:id="rId571"/>
    <p:sldId id="826" r:id="rId572"/>
    <p:sldId id="827" r:id="rId573"/>
    <p:sldId id="828" r:id="rId574"/>
    <p:sldId id="829" r:id="rId575"/>
    <p:sldId id="830" r:id="rId576"/>
    <p:sldId id="831" r:id="rId577"/>
    <p:sldId id="832" r:id="rId578"/>
    <p:sldId id="833" r:id="rId579"/>
    <p:sldId id="834" r:id="rId580"/>
    <p:sldId id="835" r:id="rId581"/>
    <p:sldId id="836" r:id="rId582"/>
    <p:sldId id="837" r:id="rId583"/>
    <p:sldId id="838" r:id="rId584"/>
    <p:sldId id="839" r:id="rId585"/>
    <p:sldId id="840" r:id="rId586"/>
    <p:sldId id="841" r:id="rId587"/>
    <p:sldId id="842" r:id="rId588"/>
    <p:sldId id="843" r:id="rId589"/>
    <p:sldId id="844" r:id="rId590"/>
    <p:sldId id="845" r:id="rId591"/>
    <p:sldId id="846" r:id="rId592"/>
    <p:sldId id="847" r:id="rId593"/>
    <p:sldId id="848" r:id="rId594"/>
    <p:sldId id="849" r:id="rId595"/>
    <p:sldId id="850" r:id="rId596"/>
    <p:sldId id="851" r:id="rId597"/>
    <p:sldId id="852" r:id="rId598"/>
    <p:sldId id="853" r:id="rId599"/>
    <p:sldId id="854" r:id="rId600"/>
    <p:sldId id="855" r:id="rId601"/>
    <p:sldId id="856" r:id="rId602"/>
    <p:sldId id="857" r:id="rId603"/>
    <p:sldId id="858" r:id="rId604"/>
    <p:sldId id="859" r:id="rId605"/>
    <p:sldId id="860" r:id="rId606"/>
    <p:sldId id="861" r:id="rId607"/>
    <p:sldId id="862" r:id="rId608"/>
    <p:sldId id="863" r:id="rId609"/>
    <p:sldId id="864" r:id="rId610"/>
    <p:sldId id="865" r:id="rId611"/>
    <p:sldId id="866" r:id="rId612"/>
    <p:sldId id="867" r:id="rId613"/>
    <p:sldId id="868" r:id="rId614"/>
    <p:sldId id="869" r:id="rId615"/>
    <p:sldId id="870" r:id="rId616"/>
    <p:sldId id="871" r:id="rId617"/>
    <p:sldId id="872" r:id="rId618"/>
    <p:sldId id="873" r:id="rId619"/>
    <p:sldId id="874" r:id="rId620"/>
    <p:sldId id="875" r:id="rId621"/>
    <p:sldId id="876" r:id="rId622"/>
    <p:sldId id="877" r:id="rId623"/>
    <p:sldId id="878" r:id="rId624"/>
    <p:sldId id="879" r:id="rId625"/>
    <p:sldId id="880" r:id="rId626"/>
  </p:sldIdLst>
  <p:sldSz cx="4864100" cy="7708900"/>
  <p:notesSz cx="4864100" cy="77089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69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324" Type="http://schemas.openxmlformats.org/officeDocument/2006/relationships/slide" Target="slides/slide323.xml"/><Relationship Id="rId531" Type="http://schemas.openxmlformats.org/officeDocument/2006/relationships/slide" Target="slides/slide530.xml"/><Relationship Id="rId629" Type="http://schemas.openxmlformats.org/officeDocument/2006/relationships/theme" Target="theme/theme1.xml"/><Relationship Id="rId170" Type="http://schemas.openxmlformats.org/officeDocument/2006/relationships/slide" Target="slides/slide169.xml"/><Relationship Id="rId268" Type="http://schemas.openxmlformats.org/officeDocument/2006/relationships/slide" Target="slides/slide267.xml"/><Relationship Id="rId475" Type="http://schemas.openxmlformats.org/officeDocument/2006/relationships/slide" Target="slides/slide474.xml"/><Relationship Id="rId32" Type="http://schemas.openxmlformats.org/officeDocument/2006/relationships/slide" Target="slides/slide31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542" Type="http://schemas.openxmlformats.org/officeDocument/2006/relationships/slide" Target="slides/slide541.xml"/><Relationship Id="rId181" Type="http://schemas.openxmlformats.org/officeDocument/2006/relationships/slide" Target="slides/slide180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86" Type="http://schemas.openxmlformats.org/officeDocument/2006/relationships/slide" Target="slides/slide485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346" Type="http://schemas.openxmlformats.org/officeDocument/2006/relationships/slide" Target="slides/slide345.xml"/><Relationship Id="rId553" Type="http://schemas.openxmlformats.org/officeDocument/2006/relationships/slide" Target="slides/slide552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497" Type="http://schemas.openxmlformats.org/officeDocument/2006/relationships/slide" Target="slides/slide496.xml"/><Relationship Id="rId620" Type="http://schemas.openxmlformats.org/officeDocument/2006/relationships/slide" Target="slides/slide619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217" Type="http://schemas.openxmlformats.org/officeDocument/2006/relationships/slide" Target="slides/slide216.xml"/><Relationship Id="rId564" Type="http://schemas.openxmlformats.org/officeDocument/2006/relationships/slide" Target="slides/slide563.xml"/><Relationship Id="rId424" Type="http://schemas.openxmlformats.org/officeDocument/2006/relationships/slide" Target="slides/slide423.xml"/><Relationship Id="rId270" Type="http://schemas.openxmlformats.org/officeDocument/2006/relationships/slide" Target="slides/slide269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575" Type="http://schemas.openxmlformats.org/officeDocument/2006/relationships/slide" Target="slides/slide574.xml"/><Relationship Id="rId228" Type="http://schemas.openxmlformats.org/officeDocument/2006/relationships/slide" Target="slides/slide227.xml"/><Relationship Id="rId435" Type="http://schemas.openxmlformats.org/officeDocument/2006/relationships/slide" Target="slides/slide434.xml"/><Relationship Id="rId281" Type="http://schemas.openxmlformats.org/officeDocument/2006/relationships/slide" Target="slides/slide280.xml"/><Relationship Id="rId502" Type="http://schemas.openxmlformats.org/officeDocument/2006/relationships/slide" Target="slides/slide501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586" Type="http://schemas.openxmlformats.org/officeDocument/2006/relationships/slide" Target="slides/slide585.xml"/><Relationship Id="rId7" Type="http://schemas.openxmlformats.org/officeDocument/2006/relationships/slide" Target="slides/slide6.xml"/><Relationship Id="rId239" Type="http://schemas.openxmlformats.org/officeDocument/2006/relationships/slide" Target="slides/slide238.xml"/><Relationship Id="rId446" Type="http://schemas.openxmlformats.org/officeDocument/2006/relationships/slide" Target="slides/slide445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87" Type="http://schemas.openxmlformats.org/officeDocument/2006/relationships/slide" Target="slides/slide86.xml"/><Relationship Id="rId513" Type="http://schemas.openxmlformats.org/officeDocument/2006/relationships/slide" Target="slides/slide512.xml"/><Relationship Id="rId597" Type="http://schemas.openxmlformats.org/officeDocument/2006/relationships/slide" Target="slides/slide596.xml"/><Relationship Id="rId152" Type="http://schemas.openxmlformats.org/officeDocument/2006/relationships/slide" Target="slides/slide151.xml"/><Relationship Id="rId457" Type="http://schemas.openxmlformats.org/officeDocument/2006/relationships/slide" Target="slides/slide456.xml"/><Relationship Id="rId14" Type="http://schemas.openxmlformats.org/officeDocument/2006/relationships/slide" Target="slides/slide13.xml"/><Relationship Id="rId317" Type="http://schemas.openxmlformats.org/officeDocument/2006/relationships/slide" Target="slides/slide316.xml"/><Relationship Id="rId524" Type="http://schemas.openxmlformats.org/officeDocument/2006/relationships/slide" Target="slides/slide523.xml"/><Relationship Id="rId98" Type="http://schemas.openxmlformats.org/officeDocument/2006/relationships/slide" Target="slides/slide97.xml"/><Relationship Id="rId163" Type="http://schemas.openxmlformats.org/officeDocument/2006/relationships/slide" Target="slides/slide162.xml"/><Relationship Id="rId370" Type="http://schemas.openxmlformats.org/officeDocument/2006/relationships/slide" Target="slides/slide369.xml"/><Relationship Id="rId230" Type="http://schemas.openxmlformats.org/officeDocument/2006/relationships/slide" Target="slides/slide229.xml"/><Relationship Id="rId468" Type="http://schemas.openxmlformats.org/officeDocument/2006/relationships/slide" Target="slides/slide467.xml"/><Relationship Id="rId25" Type="http://schemas.openxmlformats.org/officeDocument/2006/relationships/slide" Target="slides/slide24.xml"/><Relationship Id="rId328" Type="http://schemas.openxmlformats.org/officeDocument/2006/relationships/slide" Target="slides/slide327.xml"/><Relationship Id="rId535" Type="http://schemas.openxmlformats.org/officeDocument/2006/relationships/slide" Target="slides/slide534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602" Type="http://schemas.openxmlformats.org/officeDocument/2006/relationships/slide" Target="slides/slide601.xml"/><Relationship Id="rId241" Type="http://schemas.openxmlformats.org/officeDocument/2006/relationships/slide" Target="slides/slide240.xml"/><Relationship Id="rId479" Type="http://schemas.openxmlformats.org/officeDocument/2006/relationships/slide" Target="slides/slide478.xml"/><Relationship Id="rId36" Type="http://schemas.openxmlformats.org/officeDocument/2006/relationships/slide" Target="slides/slide35.xml"/><Relationship Id="rId339" Type="http://schemas.openxmlformats.org/officeDocument/2006/relationships/slide" Target="slides/slide338.xml"/><Relationship Id="rId546" Type="http://schemas.openxmlformats.org/officeDocument/2006/relationships/slide" Target="slides/slide545.xml"/><Relationship Id="rId78" Type="http://schemas.openxmlformats.org/officeDocument/2006/relationships/slide" Target="slides/slide77.xml"/><Relationship Id="rId101" Type="http://schemas.openxmlformats.org/officeDocument/2006/relationships/slide" Target="slides/slide100.xml"/><Relationship Id="rId143" Type="http://schemas.openxmlformats.org/officeDocument/2006/relationships/slide" Target="slides/slide142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406" Type="http://schemas.openxmlformats.org/officeDocument/2006/relationships/slide" Target="slides/slide405.xml"/><Relationship Id="rId588" Type="http://schemas.openxmlformats.org/officeDocument/2006/relationships/slide" Target="slides/slide587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448" Type="http://schemas.openxmlformats.org/officeDocument/2006/relationships/slide" Target="slides/slide447.xml"/><Relationship Id="rId613" Type="http://schemas.openxmlformats.org/officeDocument/2006/relationships/slide" Target="slides/slide612.xml"/><Relationship Id="rId252" Type="http://schemas.openxmlformats.org/officeDocument/2006/relationships/slide" Target="slides/slide251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515" Type="http://schemas.openxmlformats.org/officeDocument/2006/relationships/slide" Target="slides/slide514.xml"/><Relationship Id="rId47" Type="http://schemas.openxmlformats.org/officeDocument/2006/relationships/slide" Target="slides/slide46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557" Type="http://schemas.openxmlformats.org/officeDocument/2006/relationships/slide" Target="slides/slide556.xml"/><Relationship Id="rId599" Type="http://schemas.openxmlformats.org/officeDocument/2006/relationships/slide" Target="slides/slide598.xml"/><Relationship Id="rId196" Type="http://schemas.openxmlformats.org/officeDocument/2006/relationships/slide" Target="slides/slide195.xml"/><Relationship Id="rId417" Type="http://schemas.openxmlformats.org/officeDocument/2006/relationships/slide" Target="slides/slide416.xml"/><Relationship Id="rId459" Type="http://schemas.openxmlformats.org/officeDocument/2006/relationships/slide" Target="slides/slide458.xml"/><Relationship Id="rId624" Type="http://schemas.openxmlformats.org/officeDocument/2006/relationships/slide" Target="slides/slide623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63" Type="http://schemas.openxmlformats.org/officeDocument/2006/relationships/slide" Target="slides/slide262.xml"/><Relationship Id="rId319" Type="http://schemas.openxmlformats.org/officeDocument/2006/relationships/slide" Target="slides/slide318.xml"/><Relationship Id="rId470" Type="http://schemas.openxmlformats.org/officeDocument/2006/relationships/slide" Target="slides/slide469.xml"/><Relationship Id="rId526" Type="http://schemas.openxmlformats.org/officeDocument/2006/relationships/slide" Target="slides/slide525.xml"/><Relationship Id="rId58" Type="http://schemas.openxmlformats.org/officeDocument/2006/relationships/slide" Target="slides/slide57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568" Type="http://schemas.openxmlformats.org/officeDocument/2006/relationships/slide" Target="slides/slide567.xml"/><Relationship Id="rId165" Type="http://schemas.openxmlformats.org/officeDocument/2006/relationships/slide" Target="slides/slide164.xml"/><Relationship Id="rId372" Type="http://schemas.openxmlformats.org/officeDocument/2006/relationships/slide" Target="slides/slide371.xml"/><Relationship Id="rId428" Type="http://schemas.openxmlformats.org/officeDocument/2006/relationships/slide" Target="slides/slide427.xml"/><Relationship Id="rId232" Type="http://schemas.openxmlformats.org/officeDocument/2006/relationships/slide" Target="slides/slide231.xml"/><Relationship Id="rId274" Type="http://schemas.openxmlformats.org/officeDocument/2006/relationships/slide" Target="slides/slide273.xml"/><Relationship Id="rId481" Type="http://schemas.openxmlformats.org/officeDocument/2006/relationships/slide" Target="slides/slide480.xml"/><Relationship Id="rId27" Type="http://schemas.openxmlformats.org/officeDocument/2006/relationships/slide" Target="slides/slide26.xml"/><Relationship Id="rId69" Type="http://schemas.openxmlformats.org/officeDocument/2006/relationships/slide" Target="slides/slide68.xml"/><Relationship Id="rId134" Type="http://schemas.openxmlformats.org/officeDocument/2006/relationships/slide" Target="slides/slide133.xml"/><Relationship Id="rId537" Type="http://schemas.openxmlformats.org/officeDocument/2006/relationships/slide" Target="slides/slide536.xml"/><Relationship Id="rId579" Type="http://schemas.openxmlformats.org/officeDocument/2006/relationships/slide" Target="slides/slide578.xml"/><Relationship Id="rId80" Type="http://schemas.openxmlformats.org/officeDocument/2006/relationships/slide" Target="slides/slide79.xml"/><Relationship Id="rId176" Type="http://schemas.openxmlformats.org/officeDocument/2006/relationships/slide" Target="slides/slide175.xml"/><Relationship Id="rId341" Type="http://schemas.openxmlformats.org/officeDocument/2006/relationships/slide" Target="slides/slide340.xml"/><Relationship Id="rId383" Type="http://schemas.openxmlformats.org/officeDocument/2006/relationships/slide" Target="slides/slide382.xml"/><Relationship Id="rId439" Type="http://schemas.openxmlformats.org/officeDocument/2006/relationships/slide" Target="slides/slide438.xml"/><Relationship Id="rId590" Type="http://schemas.openxmlformats.org/officeDocument/2006/relationships/slide" Target="slides/slide589.xml"/><Relationship Id="rId604" Type="http://schemas.openxmlformats.org/officeDocument/2006/relationships/slide" Target="slides/slide603.xml"/><Relationship Id="rId201" Type="http://schemas.openxmlformats.org/officeDocument/2006/relationships/slide" Target="slides/slide200.xml"/><Relationship Id="rId243" Type="http://schemas.openxmlformats.org/officeDocument/2006/relationships/slide" Target="slides/slide242.xml"/><Relationship Id="rId285" Type="http://schemas.openxmlformats.org/officeDocument/2006/relationships/slide" Target="slides/slide284.xml"/><Relationship Id="rId450" Type="http://schemas.openxmlformats.org/officeDocument/2006/relationships/slide" Target="slides/slide449.xml"/><Relationship Id="rId506" Type="http://schemas.openxmlformats.org/officeDocument/2006/relationships/slide" Target="slides/slide505.xml"/><Relationship Id="rId38" Type="http://schemas.openxmlformats.org/officeDocument/2006/relationships/slide" Target="slides/slide37.xml"/><Relationship Id="rId103" Type="http://schemas.openxmlformats.org/officeDocument/2006/relationships/slide" Target="slides/slide102.xml"/><Relationship Id="rId310" Type="http://schemas.openxmlformats.org/officeDocument/2006/relationships/slide" Target="slides/slide309.xml"/><Relationship Id="rId492" Type="http://schemas.openxmlformats.org/officeDocument/2006/relationships/slide" Target="slides/slide491.xml"/><Relationship Id="rId548" Type="http://schemas.openxmlformats.org/officeDocument/2006/relationships/slide" Target="slides/slide547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87" Type="http://schemas.openxmlformats.org/officeDocument/2006/relationships/slide" Target="slides/slide186.xml"/><Relationship Id="rId352" Type="http://schemas.openxmlformats.org/officeDocument/2006/relationships/slide" Target="slides/slide351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615" Type="http://schemas.openxmlformats.org/officeDocument/2006/relationships/slide" Target="slides/slide614.xml"/><Relationship Id="rId212" Type="http://schemas.openxmlformats.org/officeDocument/2006/relationships/slide" Target="slides/slide211.xml"/><Relationship Id="rId254" Type="http://schemas.openxmlformats.org/officeDocument/2006/relationships/slide" Target="slides/slide253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96" Type="http://schemas.openxmlformats.org/officeDocument/2006/relationships/slide" Target="slides/slide295.xml"/><Relationship Id="rId461" Type="http://schemas.openxmlformats.org/officeDocument/2006/relationships/slide" Target="slides/slide460.xml"/><Relationship Id="rId517" Type="http://schemas.openxmlformats.org/officeDocument/2006/relationships/slide" Target="slides/slide516.xml"/><Relationship Id="rId559" Type="http://schemas.openxmlformats.org/officeDocument/2006/relationships/slide" Target="slides/slide558.xml"/><Relationship Id="rId60" Type="http://schemas.openxmlformats.org/officeDocument/2006/relationships/slide" Target="slides/slide59.xml"/><Relationship Id="rId156" Type="http://schemas.openxmlformats.org/officeDocument/2006/relationships/slide" Target="slides/slide155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63" Type="http://schemas.openxmlformats.org/officeDocument/2006/relationships/slide" Target="slides/slide362.xml"/><Relationship Id="rId419" Type="http://schemas.openxmlformats.org/officeDocument/2006/relationships/slide" Target="slides/slide418.xml"/><Relationship Id="rId570" Type="http://schemas.openxmlformats.org/officeDocument/2006/relationships/slide" Target="slides/slide569.xml"/><Relationship Id="rId626" Type="http://schemas.openxmlformats.org/officeDocument/2006/relationships/slide" Target="slides/slide625.xml"/><Relationship Id="rId223" Type="http://schemas.openxmlformats.org/officeDocument/2006/relationships/slide" Target="slides/slide222.xml"/><Relationship Id="rId430" Type="http://schemas.openxmlformats.org/officeDocument/2006/relationships/slide" Target="slides/slide429.xml"/><Relationship Id="rId18" Type="http://schemas.openxmlformats.org/officeDocument/2006/relationships/slide" Target="slides/slide17.xml"/><Relationship Id="rId265" Type="http://schemas.openxmlformats.org/officeDocument/2006/relationships/slide" Target="slides/slide264.xml"/><Relationship Id="rId472" Type="http://schemas.openxmlformats.org/officeDocument/2006/relationships/slide" Target="slides/slide471.xml"/><Relationship Id="rId528" Type="http://schemas.openxmlformats.org/officeDocument/2006/relationships/slide" Target="slides/slide527.xml"/><Relationship Id="rId125" Type="http://schemas.openxmlformats.org/officeDocument/2006/relationships/slide" Target="slides/slide124.xml"/><Relationship Id="rId167" Type="http://schemas.openxmlformats.org/officeDocument/2006/relationships/slide" Target="slides/slide166.xml"/><Relationship Id="rId332" Type="http://schemas.openxmlformats.org/officeDocument/2006/relationships/slide" Target="slides/slide331.xml"/><Relationship Id="rId374" Type="http://schemas.openxmlformats.org/officeDocument/2006/relationships/slide" Target="slides/slide373.xml"/><Relationship Id="rId581" Type="http://schemas.openxmlformats.org/officeDocument/2006/relationships/slide" Target="slides/slide580.xml"/><Relationship Id="rId71" Type="http://schemas.openxmlformats.org/officeDocument/2006/relationships/slide" Target="slides/slide70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76" Type="http://schemas.openxmlformats.org/officeDocument/2006/relationships/slide" Target="slides/slide275.xml"/><Relationship Id="rId441" Type="http://schemas.openxmlformats.org/officeDocument/2006/relationships/slide" Target="slides/slide440.xml"/><Relationship Id="rId483" Type="http://schemas.openxmlformats.org/officeDocument/2006/relationships/slide" Target="slides/slide482.xml"/><Relationship Id="rId539" Type="http://schemas.openxmlformats.org/officeDocument/2006/relationships/slide" Target="slides/slide538.xml"/><Relationship Id="rId40" Type="http://schemas.openxmlformats.org/officeDocument/2006/relationships/slide" Target="slides/slide39.xml"/><Relationship Id="rId136" Type="http://schemas.openxmlformats.org/officeDocument/2006/relationships/slide" Target="slides/slide135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43" Type="http://schemas.openxmlformats.org/officeDocument/2006/relationships/slide" Target="slides/slide342.xml"/><Relationship Id="rId550" Type="http://schemas.openxmlformats.org/officeDocument/2006/relationships/slide" Target="slides/slide549.xml"/><Relationship Id="rId82" Type="http://schemas.openxmlformats.org/officeDocument/2006/relationships/slide" Target="slides/slide81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592" Type="http://schemas.openxmlformats.org/officeDocument/2006/relationships/slide" Target="slides/slide591.xml"/><Relationship Id="rId606" Type="http://schemas.openxmlformats.org/officeDocument/2006/relationships/slide" Target="slides/slide605.xml"/><Relationship Id="rId245" Type="http://schemas.openxmlformats.org/officeDocument/2006/relationships/slide" Target="slides/slide244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52" Type="http://schemas.openxmlformats.org/officeDocument/2006/relationships/slide" Target="slides/slide451.xml"/><Relationship Id="rId494" Type="http://schemas.openxmlformats.org/officeDocument/2006/relationships/slide" Target="slides/slide493.xml"/><Relationship Id="rId508" Type="http://schemas.openxmlformats.org/officeDocument/2006/relationships/slide" Target="slides/slide507.xml"/><Relationship Id="rId105" Type="http://schemas.openxmlformats.org/officeDocument/2006/relationships/slide" Target="slides/slide104.xml"/><Relationship Id="rId147" Type="http://schemas.openxmlformats.org/officeDocument/2006/relationships/slide" Target="slides/slide146.xml"/><Relationship Id="rId312" Type="http://schemas.openxmlformats.org/officeDocument/2006/relationships/slide" Target="slides/slide311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96" Type="http://schemas.openxmlformats.org/officeDocument/2006/relationships/slide" Target="slides/slide395.xml"/><Relationship Id="rId561" Type="http://schemas.openxmlformats.org/officeDocument/2006/relationships/slide" Target="slides/slide560.xml"/><Relationship Id="rId617" Type="http://schemas.openxmlformats.org/officeDocument/2006/relationships/slide" Target="slides/slide616.xml"/><Relationship Id="rId214" Type="http://schemas.openxmlformats.org/officeDocument/2006/relationships/slide" Target="slides/slide213.xml"/><Relationship Id="rId256" Type="http://schemas.openxmlformats.org/officeDocument/2006/relationships/slide" Target="slides/slide255.xml"/><Relationship Id="rId298" Type="http://schemas.openxmlformats.org/officeDocument/2006/relationships/slide" Target="slides/slide297.xml"/><Relationship Id="rId421" Type="http://schemas.openxmlformats.org/officeDocument/2006/relationships/slide" Target="slides/slide420.xml"/><Relationship Id="rId463" Type="http://schemas.openxmlformats.org/officeDocument/2006/relationships/slide" Target="slides/slide462.xml"/><Relationship Id="rId519" Type="http://schemas.openxmlformats.org/officeDocument/2006/relationships/slide" Target="slides/slide518.xml"/><Relationship Id="rId116" Type="http://schemas.openxmlformats.org/officeDocument/2006/relationships/slide" Target="slides/slide115.xml"/><Relationship Id="rId158" Type="http://schemas.openxmlformats.org/officeDocument/2006/relationships/slide" Target="slides/slide157.xml"/><Relationship Id="rId323" Type="http://schemas.openxmlformats.org/officeDocument/2006/relationships/slide" Target="slides/slide322.xml"/><Relationship Id="rId530" Type="http://schemas.openxmlformats.org/officeDocument/2006/relationships/slide" Target="slides/slide529.xml"/><Relationship Id="rId20" Type="http://schemas.openxmlformats.org/officeDocument/2006/relationships/slide" Target="slides/slide19.xml"/><Relationship Id="rId62" Type="http://schemas.openxmlformats.org/officeDocument/2006/relationships/slide" Target="slides/slide61.xml"/><Relationship Id="rId365" Type="http://schemas.openxmlformats.org/officeDocument/2006/relationships/slide" Target="slides/slide364.xml"/><Relationship Id="rId572" Type="http://schemas.openxmlformats.org/officeDocument/2006/relationships/slide" Target="slides/slide571.xml"/><Relationship Id="rId628" Type="http://schemas.openxmlformats.org/officeDocument/2006/relationships/viewProps" Target="viewProps.xml"/><Relationship Id="rId225" Type="http://schemas.openxmlformats.org/officeDocument/2006/relationships/slide" Target="slides/slide224.xml"/><Relationship Id="rId267" Type="http://schemas.openxmlformats.org/officeDocument/2006/relationships/slide" Target="slides/slide266.xml"/><Relationship Id="rId432" Type="http://schemas.openxmlformats.org/officeDocument/2006/relationships/slide" Target="slides/slide431.xml"/><Relationship Id="rId474" Type="http://schemas.openxmlformats.org/officeDocument/2006/relationships/slide" Target="slides/slide473.xml"/><Relationship Id="rId127" Type="http://schemas.openxmlformats.org/officeDocument/2006/relationships/slide" Target="slides/slide126.xml"/><Relationship Id="rId31" Type="http://schemas.openxmlformats.org/officeDocument/2006/relationships/slide" Target="slides/slide30.xml"/><Relationship Id="rId73" Type="http://schemas.openxmlformats.org/officeDocument/2006/relationships/slide" Target="slides/slide72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76" Type="http://schemas.openxmlformats.org/officeDocument/2006/relationships/slide" Target="slides/slide375.xml"/><Relationship Id="rId541" Type="http://schemas.openxmlformats.org/officeDocument/2006/relationships/slide" Target="slides/slide540.xml"/><Relationship Id="rId583" Type="http://schemas.openxmlformats.org/officeDocument/2006/relationships/slide" Target="slides/slide582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36" Type="http://schemas.openxmlformats.org/officeDocument/2006/relationships/slide" Target="slides/slide235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43" Type="http://schemas.openxmlformats.org/officeDocument/2006/relationships/slide" Target="slides/slide442.xml"/><Relationship Id="rId303" Type="http://schemas.openxmlformats.org/officeDocument/2006/relationships/slide" Target="slides/slide302.xml"/><Relationship Id="rId485" Type="http://schemas.openxmlformats.org/officeDocument/2006/relationships/slide" Target="slides/slide484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510" Type="http://schemas.openxmlformats.org/officeDocument/2006/relationships/slide" Target="slides/slide509.xml"/><Relationship Id="rId552" Type="http://schemas.openxmlformats.org/officeDocument/2006/relationships/slide" Target="slides/slide551.xml"/><Relationship Id="rId594" Type="http://schemas.openxmlformats.org/officeDocument/2006/relationships/slide" Target="slides/slide593.xml"/><Relationship Id="rId608" Type="http://schemas.openxmlformats.org/officeDocument/2006/relationships/slide" Target="slides/slide60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454" Type="http://schemas.openxmlformats.org/officeDocument/2006/relationships/slide" Target="slides/slide453.xml"/><Relationship Id="rId496" Type="http://schemas.openxmlformats.org/officeDocument/2006/relationships/slide" Target="slides/slide495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521" Type="http://schemas.openxmlformats.org/officeDocument/2006/relationships/slide" Target="slides/slide520.xml"/><Relationship Id="rId563" Type="http://schemas.openxmlformats.org/officeDocument/2006/relationships/slide" Target="slides/slide562.xml"/><Relationship Id="rId619" Type="http://schemas.openxmlformats.org/officeDocument/2006/relationships/slide" Target="slides/slide618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465" Type="http://schemas.openxmlformats.org/officeDocument/2006/relationships/slide" Target="slides/slide464.xml"/><Relationship Id="rId630" Type="http://schemas.openxmlformats.org/officeDocument/2006/relationships/tableStyles" Target="tableStyles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532" Type="http://schemas.openxmlformats.org/officeDocument/2006/relationships/slide" Target="slides/slide531.xml"/><Relationship Id="rId574" Type="http://schemas.openxmlformats.org/officeDocument/2006/relationships/slide" Target="slides/slide573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434" Type="http://schemas.openxmlformats.org/officeDocument/2006/relationships/slide" Target="slides/slide433.xml"/><Relationship Id="rId476" Type="http://schemas.openxmlformats.org/officeDocument/2006/relationships/slide" Target="slides/slide475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501" Type="http://schemas.openxmlformats.org/officeDocument/2006/relationships/slide" Target="slides/slide500.xml"/><Relationship Id="rId543" Type="http://schemas.openxmlformats.org/officeDocument/2006/relationships/slide" Target="slides/slide542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Relationship Id="rId585" Type="http://schemas.openxmlformats.org/officeDocument/2006/relationships/slide" Target="slides/slide584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445" Type="http://schemas.openxmlformats.org/officeDocument/2006/relationships/slide" Target="slides/slide444.xml"/><Relationship Id="rId487" Type="http://schemas.openxmlformats.org/officeDocument/2006/relationships/slide" Target="slides/slide486.xml"/><Relationship Id="rId610" Type="http://schemas.openxmlformats.org/officeDocument/2006/relationships/slide" Target="slides/slide60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512" Type="http://schemas.openxmlformats.org/officeDocument/2006/relationships/slide" Target="slides/slide511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554" Type="http://schemas.openxmlformats.org/officeDocument/2006/relationships/slide" Target="slides/slide553.xml"/><Relationship Id="rId596" Type="http://schemas.openxmlformats.org/officeDocument/2006/relationships/slide" Target="slides/slide595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456" Type="http://schemas.openxmlformats.org/officeDocument/2006/relationships/slide" Target="slides/slide455.xml"/><Relationship Id="rId498" Type="http://schemas.openxmlformats.org/officeDocument/2006/relationships/slide" Target="slides/slide497.xml"/><Relationship Id="rId621" Type="http://schemas.openxmlformats.org/officeDocument/2006/relationships/slide" Target="slides/slide620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23" Type="http://schemas.openxmlformats.org/officeDocument/2006/relationships/slide" Target="slides/slide522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565" Type="http://schemas.openxmlformats.org/officeDocument/2006/relationships/slide" Target="slides/slide564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425" Type="http://schemas.openxmlformats.org/officeDocument/2006/relationships/slide" Target="slides/slide424.xml"/><Relationship Id="rId467" Type="http://schemas.openxmlformats.org/officeDocument/2006/relationships/slide" Target="slides/slide466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534" Type="http://schemas.openxmlformats.org/officeDocument/2006/relationships/slide" Target="slides/slide533.xml"/><Relationship Id="rId576" Type="http://schemas.openxmlformats.org/officeDocument/2006/relationships/slide" Target="slides/slide575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36" Type="http://schemas.openxmlformats.org/officeDocument/2006/relationships/slide" Target="slides/slide435.xml"/><Relationship Id="rId601" Type="http://schemas.openxmlformats.org/officeDocument/2006/relationships/slide" Target="slides/slide600.xml"/><Relationship Id="rId240" Type="http://schemas.openxmlformats.org/officeDocument/2006/relationships/slide" Target="slides/slide239.xml"/><Relationship Id="rId478" Type="http://schemas.openxmlformats.org/officeDocument/2006/relationships/slide" Target="slides/slide477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503" Type="http://schemas.openxmlformats.org/officeDocument/2006/relationships/slide" Target="slides/slide502.xml"/><Relationship Id="rId545" Type="http://schemas.openxmlformats.org/officeDocument/2006/relationships/slide" Target="slides/slide544.xml"/><Relationship Id="rId587" Type="http://schemas.openxmlformats.org/officeDocument/2006/relationships/slide" Target="slides/slide586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47" Type="http://schemas.openxmlformats.org/officeDocument/2006/relationships/slide" Target="slides/slide446.xml"/><Relationship Id="rId612" Type="http://schemas.openxmlformats.org/officeDocument/2006/relationships/slide" Target="slides/slide611.xml"/><Relationship Id="rId251" Type="http://schemas.openxmlformats.org/officeDocument/2006/relationships/slide" Target="slides/slide250.xml"/><Relationship Id="rId489" Type="http://schemas.openxmlformats.org/officeDocument/2006/relationships/slide" Target="slides/slide488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514" Type="http://schemas.openxmlformats.org/officeDocument/2006/relationships/slide" Target="slides/slide513.xml"/><Relationship Id="rId556" Type="http://schemas.openxmlformats.org/officeDocument/2006/relationships/slide" Target="slides/slide555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416" Type="http://schemas.openxmlformats.org/officeDocument/2006/relationships/slide" Target="slides/slide415.xml"/><Relationship Id="rId598" Type="http://schemas.openxmlformats.org/officeDocument/2006/relationships/slide" Target="slides/slide597.xml"/><Relationship Id="rId220" Type="http://schemas.openxmlformats.org/officeDocument/2006/relationships/slide" Target="slides/slide219.xml"/><Relationship Id="rId458" Type="http://schemas.openxmlformats.org/officeDocument/2006/relationships/slide" Target="slides/slide457.xml"/><Relationship Id="rId623" Type="http://schemas.openxmlformats.org/officeDocument/2006/relationships/slide" Target="slides/slide622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525" Type="http://schemas.openxmlformats.org/officeDocument/2006/relationships/slide" Target="slides/slide524.xml"/><Relationship Id="rId567" Type="http://schemas.openxmlformats.org/officeDocument/2006/relationships/slide" Target="slides/slide566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427" Type="http://schemas.openxmlformats.org/officeDocument/2006/relationships/slide" Target="slides/slide426.xml"/><Relationship Id="rId469" Type="http://schemas.openxmlformats.org/officeDocument/2006/relationships/slide" Target="slides/slide468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Relationship Id="rId480" Type="http://schemas.openxmlformats.org/officeDocument/2006/relationships/slide" Target="slides/slide479.xml"/><Relationship Id="rId536" Type="http://schemas.openxmlformats.org/officeDocument/2006/relationships/slide" Target="slides/slide535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578" Type="http://schemas.openxmlformats.org/officeDocument/2006/relationships/slide" Target="slides/slide577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38" Type="http://schemas.openxmlformats.org/officeDocument/2006/relationships/slide" Target="slides/slide437.xml"/><Relationship Id="rId603" Type="http://schemas.openxmlformats.org/officeDocument/2006/relationships/slide" Target="slides/slide602.xml"/><Relationship Id="rId242" Type="http://schemas.openxmlformats.org/officeDocument/2006/relationships/slide" Target="slides/slide241.xml"/><Relationship Id="rId284" Type="http://schemas.openxmlformats.org/officeDocument/2006/relationships/slide" Target="slides/slide283.xml"/><Relationship Id="rId491" Type="http://schemas.openxmlformats.org/officeDocument/2006/relationships/slide" Target="slides/slide490.xml"/><Relationship Id="rId505" Type="http://schemas.openxmlformats.org/officeDocument/2006/relationships/slide" Target="slides/slide504.xml"/><Relationship Id="rId37" Type="http://schemas.openxmlformats.org/officeDocument/2006/relationships/slide" Target="slides/slide36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44" Type="http://schemas.openxmlformats.org/officeDocument/2006/relationships/slide" Target="slides/slide143.xml"/><Relationship Id="rId547" Type="http://schemas.openxmlformats.org/officeDocument/2006/relationships/slide" Target="slides/slide546.xml"/><Relationship Id="rId589" Type="http://schemas.openxmlformats.org/officeDocument/2006/relationships/slide" Target="slides/slide588.xml"/><Relationship Id="rId90" Type="http://schemas.openxmlformats.org/officeDocument/2006/relationships/slide" Target="slides/slide89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449" Type="http://schemas.openxmlformats.org/officeDocument/2006/relationships/slide" Target="slides/slide448.xml"/><Relationship Id="rId614" Type="http://schemas.openxmlformats.org/officeDocument/2006/relationships/slide" Target="slides/slide613.xml"/><Relationship Id="rId211" Type="http://schemas.openxmlformats.org/officeDocument/2006/relationships/slide" Target="slides/slide210.xml"/><Relationship Id="rId253" Type="http://schemas.openxmlformats.org/officeDocument/2006/relationships/slide" Target="slides/slide252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60" Type="http://schemas.openxmlformats.org/officeDocument/2006/relationships/slide" Target="slides/slide459.xml"/><Relationship Id="rId516" Type="http://schemas.openxmlformats.org/officeDocument/2006/relationships/slide" Target="slides/slide515.xml"/><Relationship Id="rId48" Type="http://schemas.openxmlformats.org/officeDocument/2006/relationships/slide" Target="slides/slide47.xml"/><Relationship Id="rId113" Type="http://schemas.openxmlformats.org/officeDocument/2006/relationships/slide" Target="slides/slide112.xml"/><Relationship Id="rId320" Type="http://schemas.openxmlformats.org/officeDocument/2006/relationships/slide" Target="slides/slide319.xml"/><Relationship Id="rId558" Type="http://schemas.openxmlformats.org/officeDocument/2006/relationships/slide" Target="slides/slide557.xml"/><Relationship Id="rId155" Type="http://schemas.openxmlformats.org/officeDocument/2006/relationships/slide" Target="slides/slide154.xml"/><Relationship Id="rId197" Type="http://schemas.openxmlformats.org/officeDocument/2006/relationships/slide" Target="slides/slide196.xml"/><Relationship Id="rId362" Type="http://schemas.openxmlformats.org/officeDocument/2006/relationships/slide" Target="slides/slide361.xml"/><Relationship Id="rId418" Type="http://schemas.openxmlformats.org/officeDocument/2006/relationships/slide" Target="slides/slide417.xml"/><Relationship Id="rId625" Type="http://schemas.openxmlformats.org/officeDocument/2006/relationships/slide" Target="slides/slide624.xml"/><Relationship Id="rId222" Type="http://schemas.openxmlformats.org/officeDocument/2006/relationships/slide" Target="slides/slide221.xml"/><Relationship Id="rId264" Type="http://schemas.openxmlformats.org/officeDocument/2006/relationships/slide" Target="slides/slide263.xml"/><Relationship Id="rId471" Type="http://schemas.openxmlformats.org/officeDocument/2006/relationships/slide" Target="slides/slide470.xml"/><Relationship Id="rId17" Type="http://schemas.openxmlformats.org/officeDocument/2006/relationships/slide" Target="slides/slide16.xml"/><Relationship Id="rId59" Type="http://schemas.openxmlformats.org/officeDocument/2006/relationships/slide" Target="slides/slide58.xml"/><Relationship Id="rId124" Type="http://schemas.openxmlformats.org/officeDocument/2006/relationships/slide" Target="slides/slide123.xml"/><Relationship Id="rId527" Type="http://schemas.openxmlformats.org/officeDocument/2006/relationships/slide" Target="slides/slide526.xml"/><Relationship Id="rId569" Type="http://schemas.openxmlformats.org/officeDocument/2006/relationships/slide" Target="slides/slide568.xml"/><Relationship Id="rId70" Type="http://schemas.openxmlformats.org/officeDocument/2006/relationships/slide" Target="slides/slide69.xml"/><Relationship Id="rId166" Type="http://schemas.openxmlformats.org/officeDocument/2006/relationships/slide" Target="slides/slide165.xml"/><Relationship Id="rId331" Type="http://schemas.openxmlformats.org/officeDocument/2006/relationships/slide" Target="slides/slide330.xml"/><Relationship Id="rId373" Type="http://schemas.openxmlformats.org/officeDocument/2006/relationships/slide" Target="slides/slide372.xml"/><Relationship Id="rId429" Type="http://schemas.openxmlformats.org/officeDocument/2006/relationships/slide" Target="slides/slide428.xml"/><Relationship Id="rId580" Type="http://schemas.openxmlformats.org/officeDocument/2006/relationships/slide" Target="slides/slide579.xml"/><Relationship Id="rId1" Type="http://schemas.openxmlformats.org/officeDocument/2006/relationships/slideMaster" Target="slideMasters/slideMaster1.xml"/><Relationship Id="rId233" Type="http://schemas.openxmlformats.org/officeDocument/2006/relationships/slide" Target="slides/slide232.xml"/><Relationship Id="rId440" Type="http://schemas.openxmlformats.org/officeDocument/2006/relationships/slide" Target="slides/slide439.xml"/><Relationship Id="rId28" Type="http://schemas.openxmlformats.org/officeDocument/2006/relationships/slide" Target="slides/slide27.xml"/><Relationship Id="rId275" Type="http://schemas.openxmlformats.org/officeDocument/2006/relationships/slide" Target="slides/slide274.xml"/><Relationship Id="rId300" Type="http://schemas.openxmlformats.org/officeDocument/2006/relationships/slide" Target="slides/slide299.xml"/><Relationship Id="rId482" Type="http://schemas.openxmlformats.org/officeDocument/2006/relationships/slide" Target="slides/slide481.xml"/><Relationship Id="rId538" Type="http://schemas.openxmlformats.org/officeDocument/2006/relationships/slide" Target="slides/slide537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77" Type="http://schemas.openxmlformats.org/officeDocument/2006/relationships/slide" Target="slides/slide176.xml"/><Relationship Id="rId342" Type="http://schemas.openxmlformats.org/officeDocument/2006/relationships/slide" Target="slides/slide341.xml"/><Relationship Id="rId384" Type="http://schemas.openxmlformats.org/officeDocument/2006/relationships/slide" Target="slides/slide383.xml"/><Relationship Id="rId591" Type="http://schemas.openxmlformats.org/officeDocument/2006/relationships/slide" Target="slides/slide590.xml"/><Relationship Id="rId605" Type="http://schemas.openxmlformats.org/officeDocument/2006/relationships/slide" Target="slides/slide604.xml"/><Relationship Id="rId202" Type="http://schemas.openxmlformats.org/officeDocument/2006/relationships/slide" Target="slides/slide201.xml"/><Relationship Id="rId244" Type="http://schemas.openxmlformats.org/officeDocument/2006/relationships/slide" Target="slides/slide243.xml"/><Relationship Id="rId39" Type="http://schemas.openxmlformats.org/officeDocument/2006/relationships/slide" Target="slides/slide38.xml"/><Relationship Id="rId286" Type="http://schemas.openxmlformats.org/officeDocument/2006/relationships/slide" Target="slides/slide285.xml"/><Relationship Id="rId451" Type="http://schemas.openxmlformats.org/officeDocument/2006/relationships/slide" Target="slides/slide450.xml"/><Relationship Id="rId493" Type="http://schemas.openxmlformats.org/officeDocument/2006/relationships/slide" Target="slides/slide492.xml"/><Relationship Id="rId507" Type="http://schemas.openxmlformats.org/officeDocument/2006/relationships/slide" Target="slides/slide506.xml"/><Relationship Id="rId549" Type="http://schemas.openxmlformats.org/officeDocument/2006/relationships/slide" Target="slides/slide54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46" Type="http://schemas.openxmlformats.org/officeDocument/2006/relationships/slide" Target="slides/slide145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53" Type="http://schemas.openxmlformats.org/officeDocument/2006/relationships/slide" Target="slides/slide352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560" Type="http://schemas.openxmlformats.org/officeDocument/2006/relationships/slide" Target="slides/slide559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420" Type="http://schemas.openxmlformats.org/officeDocument/2006/relationships/slide" Target="slides/slide419.xml"/><Relationship Id="rId616" Type="http://schemas.openxmlformats.org/officeDocument/2006/relationships/slide" Target="slides/slide615.xml"/><Relationship Id="rId255" Type="http://schemas.openxmlformats.org/officeDocument/2006/relationships/slide" Target="slides/slide254.xml"/><Relationship Id="rId297" Type="http://schemas.openxmlformats.org/officeDocument/2006/relationships/slide" Target="slides/slide296.xml"/><Relationship Id="rId462" Type="http://schemas.openxmlformats.org/officeDocument/2006/relationships/slide" Target="slides/slide461.xml"/><Relationship Id="rId518" Type="http://schemas.openxmlformats.org/officeDocument/2006/relationships/slide" Target="slides/slide517.xml"/><Relationship Id="rId115" Type="http://schemas.openxmlformats.org/officeDocument/2006/relationships/slide" Target="slides/slide114.xml"/><Relationship Id="rId157" Type="http://schemas.openxmlformats.org/officeDocument/2006/relationships/slide" Target="slides/slide156.xml"/><Relationship Id="rId322" Type="http://schemas.openxmlformats.org/officeDocument/2006/relationships/slide" Target="slides/slide321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199" Type="http://schemas.openxmlformats.org/officeDocument/2006/relationships/slide" Target="slides/slide198.xml"/><Relationship Id="rId571" Type="http://schemas.openxmlformats.org/officeDocument/2006/relationships/slide" Target="slides/slide570.xml"/><Relationship Id="rId627" Type="http://schemas.openxmlformats.org/officeDocument/2006/relationships/presProps" Target="presProps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66" Type="http://schemas.openxmlformats.org/officeDocument/2006/relationships/slide" Target="slides/slide265.xml"/><Relationship Id="rId431" Type="http://schemas.openxmlformats.org/officeDocument/2006/relationships/slide" Target="slides/slide430.xml"/><Relationship Id="rId473" Type="http://schemas.openxmlformats.org/officeDocument/2006/relationships/slide" Target="slides/slide472.xml"/><Relationship Id="rId529" Type="http://schemas.openxmlformats.org/officeDocument/2006/relationships/slide" Target="slides/slide528.xml"/><Relationship Id="rId30" Type="http://schemas.openxmlformats.org/officeDocument/2006/relationships/slide" Target="slides/slide29.xml"/><Relationship Id="rId126" Type="http://schemas.openxmlformats.org/officeDocument/2006/relationships/slide" Target="slides/slide125.xml"/><Relationship Id="rId168" Type="http://schemas.openxmlformats.org/officeDocument/2006/relationships/slide" Target="slides/slide167.xml"/><Relationship Id="rId333" Type="http://schemas.openxmlformats.org/officeDocument/2006/relationships/slide" Target="slides/slide332.xml"/><Relationship Id="rId540" Type="http://schemas.openxmlformats.org/officeDocument/2006/relationships/slide" Target="slides/slide539.xml"/><Relationship Id="rId72" Type="http://schemas.openxmlformats.org/officeDocument/2006/relationships/slide" Target="slides/slide71.xml"/><Relationship Id="rId375" Type="http://schemas.openxmlformats.org/officeDocument/2006/relationships/slide" Target="slides/slide374.xml"/><Relationship Id="rId582" Type="http://schemas.openxmlformats.org/officeDocument/2006/relationships/slide" Target="slides/slide581.xml"/><Relationship Id="rId3" Type="http://schemas.openxmlformats.org/officeDocument/2006/relationships/slide" Target="slides/slide2.xml"/><Relationship Id="rId235" Type="http://schemas.openxmlformats.org/officeDocument/2006/relationships/slide" Target="slides/slide234.xml"/><Relationship Id="rId277" Type="http://schemas.openxmlformats.org/officeDocument/2006/relationships/slide" Target="slides/slide276.xml"/><Relationship Id="rId400" Type="http://schemas.openxmlformats.org/officeDocument/2006/relationships/slide" Target="slides/slide399.xml"/><Relationship Id="rId442" Type="http://schemas.openxmlformats.org/officeDocument/2006/relationships/slide" Target="slides/slide441.xml"/><Relationship Id="rId484" Type="http://schemas.openxmlformats.org/officeDocument/2006/relationships/slide" Target="slides/slide483.xml"/><Relationship Id="rId137" Type="http://schemas.openxmlformats.org/officeDocument/2006/relationships/slide" Target="slides/slide136.xml"/><Relationship Id="rId302" Type="http://schemas.openxmlformats.org/officeDocument/2006/relationships/slide" Target="slides/slide301.xml"/><Relationship Id="rId344" Type="http://schemas.openxmlformats.org/officeDocument/2006/relationships/slide" Target="slides/slide343.xml"/><Relationship Id="rId41" Type="http://schemas.openxmlformats.org/officeDocument/2006/relationships/slide" Target="slides/slide40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86" Type="http://schemas.openxmlformats.org/officeDocument/2006/relationships/slide" Target="slides/slide385.xml"/><Relationship Id="rId551" Type="http://schemas.openxmlformats.org/officeDocument/2006/relationships/slide" Target="slides/slide550.xml"/><Relationship Id="rId593" Type="http://schemas.openxmlformats.org/officeDocument/2006/relationships/slide" Target="slides/slide592.xml"/><Relationship Id="rId607" Type="http://schemas.openxmlformats.org/officeDocument/2006/relationships/slide" Target="slides/slide606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46" Type="http://schemas.openxmlformats.org/officeDocument/2006/relationships/slide" Target="slides/slide245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53" Type="http://schemas.openxmlformats.org/officeDocument/2006/relationships/slide" Target="slides/slide452.xml"/><Relationship Id="rId509" Type="http://schemas.openxmlformats.org/officeDocument/2006/relationships/slide" Target="slides/slide508.xml"/><Relationship Id="rId106" Type="http://schemas.openxmlformats.org/officeDocument/2006/relationships/slide" Target="slides/slide105.xml"/><Relationship Id="rId313" Type="http://schemas.openxmlformats.org/officeDocument/2006/relationships/slide" Target="slides/slide312.xml"/><Relationship Id="rId495" Type="http://schemas.openxmlformats.org/officeDocument/2006/relationships/slide" Target="slides/slide494.xml"/><Relationship Id="rId10" Type="http://schemas.openxmlformats.org/officeDocument/2006/relationships/slide" Target="slides/slide9.xml"/><Relationship Id="rId52" Type="http://schemas.openxmlformats.org/officeDocument/2006/relationships/slide" Target="slides/slide51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355" Type="http://schemas.openxmlformats.org/officeDocument/2006/relationships/slide" Target="slides/slide354.xml"/><Relationship Id="rId397" Type="http://schemas.openxmlformats.org/officeDocument/2006/relationships/slide" Target="slides/slide396.xml"/><Relationship Id="rId520" Type="http://schemas.openxmlformats.org/officeDocument/2006/relationships/slide" Target="slides/slide519.xml"/><Relationship Id="rId562" Type="http://schemas.openxmlformats.org/officeDocument/2006/relationships/slide" Target="slides/slide561.xml"/><Relationship Id="rId618" Type="http://schemas.openxmlformats.org/officeDocument/2006/relationships/slide" Target="slides/slide617.xml"/><Relationship Id="rId215" Type="http://schemas.openxmlformats.org/officeDocument/2006/relationships/slide" Target="slides/slide214.xml"/><Relationship Id="rId257" Type="http://schemas.openxmlformats.org/officeDocument/2006/relationships/slide" Target="slides/slide256.xml"/><Relationship Id="rId422" Type="http://schemas.openxmlformats.org/officeDocument/2006/relationships/slide" Target="slides/slide421.xml"/><Relationship Id="rId464" Type="http://schemas.openxmlformats.org/officeDocument/2006/relationships/slide" Target="slides/slide463.xml"/><Relationship Id="rId299" Type="http://schemas.openxmlformats.org/officeDocument/2006/relationships/slide" Target="slides/slide298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66" Type="http://schemas.openxmlformats.org/officeDocument/2006/relationships/slide" Target="slides/slide365.xml"/><Relationship Id="rId573" Type="http://schemas.openxmlformats.org/officeDocument/2006/relationships/slide" Target="slides/slide572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74" Type="http://schemas.openxmlformats.org/officeDocument/2006/relationships/slide" Target="slides/slide73.xml"/><Relationship Id="rId377" Type="http://schemas.openxmlformats.org/officeDocument/2006/relationships/slide" Target="slides/slide376.xml"/><Relationship Id="rId500" Type="http://schemas.openxmlformats.org/officeDocument/2006/relationships/slide" Target="slides/slide499.xml"/><Relationship Id="rId584" Type="http://schemas.openxmlformats.org/officeDocument/2006/relationships/slide" Target="slides/slide583.xml"/><Relationship Id="rId5" Type="http://schemas.openxmlformats.org/officeDocument/2006/relationships/slide" Target="slides/slide4.xml"/><Relationship Id="rId237" Type="http://schemas.openxmlformats.org/officeDocument/2006/relationships/slide" Target="slides/slide236.xml"/><Relationship Id="rId444" Type="http://schemas.openxmlformats.org/officeDocument/2006/relationships/slide" Target="slides/slide443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88" Type="http://schemas.openxmlformats.org/officeDocument/2006/relationships/slide" Target="slides/slide387.xml"/><Relationship Id="rId511" Type="http://schemas.openxmlformats.org/officeDocument/2006/relationships/slide" Target="slides/slide510.xml"/><Relationship Id="rId609" Type="http://schemas.openxmlformats.org/officeDocument/2006/relationships/slide" Target="slides/slide60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595" Type="http://schemas.openxmlformats.org/officeDocument/2006/relationships/slide" Target="slides/slide594.xml"/><Relationship Id="rId248" Type="http://schemas.openxmlformats.org/officeDocument/2006/relationships/slide" Target="slides/slide247.xml"/><Relationship Id="rId455" Type="http://schemas.openxmlformats.org/officeDocument/2006/relationships/slide" Target="slides/slide454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522" Type="http://schemas.openxmlformats.org/officeDocument/2006/relationships/slide" Target="slides/slide521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399" Type="http://schemas.openxmlformats.org/officeDocument/2006/relationships/slide" Target="slides/slide398.xml"/><Relationship Id="rId259" Type="http://schemas.openxmlformats.org/officeDocument/2006/relationships/slide" Target="slides/slide258.xml"/><Relationship Id="rId466" Type="http://schemas.openxmlformats.org/officeDocument/2006/relationships/slide" Target="slides/slide46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326" Type="http://schemas.openxmlformats.org/officeDocument/2006/relationships/slide" Target="slides/slide325.xml"/><Relationship Id="rId533" Type="http://schemas.openxmlformats.org/officeDocument/2006/relationships/slide" Target="slides/slide532.xml"/><Relationship Id="rId172" Type="http://schemas.openxmlformats.org/officeDocument/2006/relationships/slide" Target="slides/slide171.xml"/><Relationship Id="rId477" Type="http://schemas.openxmlformats.org/officeDocument/2006/relationships/slide" Target="slides/slide476.xml"/><Relationship Id="rId600" Type="http://schemas.openxmlformats.org/officeDocument/2006/relationships/slide" Target="slides/slide599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544" Type="http://schemas.openxmlformats.org/officeDocument/2006/relationships/slide" Target="slides/slide543.xml"/><Relationship Id="rId183" Type="http://schemas.openxmlformats.org/officeDocument/2006/relationships/slide" Target="slides/slide182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611" Type="http://schemas.openxmlformats.org/officeDocument/2006/relationships/slide" Target="slides/slide610.xml"/><Relationship Id="rId250" Type="http://schemas.openxmlformats.org/officeDocument/2006/relationships/slide" Target="slides/slide249.xml"/><Relationship Id="rId488" Type="http://schemas.openxmlformats.org/officeDocument/2006/relationships/slide" Target="slides/slide487.xml"/><Relationship Id="rId45" Type="http://schemas.openxmlformats.org/officeDocument/2006/relationships/slide" Target="slides/slide44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555" Type="http://schemas.openxmlformats.org/officeDocument/2006/relationships/slide" Target="slides/slide554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415" Type="http://schemas.openxmlformats.org/officeDocument/2006/relationships/slide" Target="slides/slide414.xml"/><Relationship Id="rId622" Type="http://schemas.openxmlformats.org/officeDocument/2006/relationships/slide" Target="slides/slide621.xml"/><Relationship Id="rId261" Type="http://schemas.openxmlformats.org/officeDocument/2006/relationships/slide" Target="slides/slide260.xml"/><Relationship Id="rId499" Type="http://schemas.openxmlformats.org/officeDocument/2006/relationships/slide" Target="slides/slide498.xml"/><Relationship Id="rId56" Type="http://schemas.openxmlformats.org/officeDocument/2006/relationships/slide" Target="slides/slide55.xml"/><Relationship Id="rId359" Type="http://schemas.openxmlformats.org/officeDocument/2006/relationships/slide" Target="slides/slide358.xml"/><Relationship Id="rId566" Type="http://schemas.openxmlformats.org/officeDocument/2006/relationships/slide" Target="slides/slide565.xml"/><Relationship Id="rId121" Type="http://schemas.openxmlformats.org/officeDocument/2006/relationships/slide" Target="slides/slide120.xml"/><Relationship Id="rId219" Type="http://schemas.openxmlformats.org/officeDocument/2006/relationships/slide" Target="slides/slide218.xml"/><Relationship Id="rId426" Type="http://schemas.openxmlformats.org/officeDocument/2006/relationships/slide" Target="slides/slide42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577" Type="http://schemas.openxmlformats.org/officeDocument/2006/relationships/slide" Target="slides/slide576.xml"/><Relationship Id="rId132" Type="http://schemas.openxmlformats.org/officeDocument/2006/relationships/slide" Target="slides/slide131.xml"/><Relationship Id="rId437" Type="http://schemas.openxmlformats.org/officeDocument/2006/relationships/slide" Target="slides/slide436.xml"/><Relationship Id="rId283" Type="http://schemas.openxmlformats.org/officeDocument/2006/relationships/slide" Target="slides/slide282.xml"/><Relationship Id="rId490" Type="http://schemas.openxmlformats.org/officeDocument/2006/relationships/slide" Target="slides/slide489.xml"/><Relationship Id="rId504" Type="http://schemas.openxmlformats.org/officeDocument/2006/relationships/slide" Target="slides/slide50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9821C3-D9C3-7AC2-EC57-950E0118F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411163"/>
            <a:ext cx="4194175" cy="1489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8F76E-C6EF-6122-75CE-F54949B11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2052638"/>
            <a:ext cx="4194175" cy="4891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CED8D-B341-905F-6F22-0707BDD8E7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4963" y="7145338"/>
            <a:ext cx="1093787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DD277-C884-4908-ADE7-34D8FDD6D358}" type="datetimeFigureOut">
              <a:rPr lang="tr-TR" smtClean="0"/>
              <a:t>19.03.2024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1AB36-A6E4-B205-6D63-59AA723E7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11313" y="7145338"/>
            <a:ext cx="1641475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6D6B0-D88C-87B9-067B-271480A70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35350" y="7145338"/>
            <a:ext cx="1093788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5C4A1-C0C7-4EAD-BBDF-CBA21BF6830C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5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5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6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6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6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6234" y="374210"/>
            <a:ext cx="190753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231F20"/>
                </a:solidFill>
                <a:latin typeface="Times New Roman"/>
                <a:cs typeface="Times New Roman"/>
              </a:rPr>
              <a:t>CUMHURBAŞKANI</a:t>
            </a:r>
            <a:r>
              <a:rPr sz="1100" b="1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31F20"/>
                </a:solidFill>
                <a:latin typeface="Times New Roman"/>
                <a:cs typeface="Times New Roman"/>
              </a:rPr>
              <a:t>KARARI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298" y="1462899"/>
            <a:ext cx="988694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231F20"/>
                </a:solidFill>
                <a:latin typeface="Times New Roman"/>
                <a:cs typeface="Times New Roman"/>
              </a:rPr>
              <a:t>Karar Sayısı:</a:t>
            </a:r>
            <a:r>
              <a:rPr sz="950" b="1" spc="-10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50" b="1" dirty="0">
                <a:solidFill>
                  <a:srgbClr val="231F20"/>
                </a:solidFill>
                <a:latin typeface="Times New Roman"/>
                <a:cs typeface="Times New Roman"/>
              </a:rPr>
              <a:t>8040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5379" y="2898000"/>
            <a:ext cx="74930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solidFill>
                  <a:srgbClr val="231F20"/>
                </a:solidFill>
                <a:latin typeface="Times New Roman"/>
                <a:cs typeface="Times New Roman"/>
              </a:rPr>
              <a:t>30 Aralık</a:t>
            </a:r>
            <a:r>
              <a:rPr sz="950" spc="-1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31F20"/>
                </a:solidFill>
                <a:latin typeface="Times New Roman"/>
                <a:cs typeface="Times New Roman"/>
              </a:rPr>
              <a:t>2023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06947" y="3614280"/>
            <a:ext cx="1366520" cy="4064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9"/>
              </a:spcBef>
            </a:pPr>
            <a:r>
              <a:rPr sz="950" b="1" dirty="0">
                <a:solidFill>
                  <a:srgbClr val="231F20"/>
                </a:solidFill>
                <a:latin typeface="Times New Roman"/>
                <a:cs typeface="Times New Roman"/>
              </a:rPr>
              <a:t>Recep </a:t>
            </a:r>
            <a:r>
              <a:rPr sz="950" b="1" spc="-15" dirty="0">
                <a:solidFill>
                  <a:srgbClr val="231F20"/>
                </a:solidFill>
                <a:latin typeface="Times New Roman"/>
                <a:cs typeface="Times New Roman"/>
              </a:rPr>
              <a:t>Tayyip</a:t>
            </a:r>
            <a:r>
              <a:rPr sz="950" b="1" spc="-10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50" b="1" dirty="0">
                <a:solidFill>
                  <a:srgbClr val="231F20"/>
                </a:solidFill>
                <a:latin typeface="Times New Roman"/>
                <a:cs typeface="Times New Roman"/>
              </a:rPr>
              <a:t>ERDOĞAN</a:t>
            </a:r>
            <a:endParaRPr sz="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sz="950" dirty="0">
                <a:solidFill>
                  <a:srgbClr val="231F20"/>
                </a:solidFill>
                <a:latin typeface="Times New Roman"/>
                <a:cs typeface="Times New Roman"/>
              </a:rPr>
              <a:t>CUMHURBAŞKANI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19306" y="833640"/>
            <a:ext cx="809210" cy="539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9119" y="1707917"/>
            <a:ext cx="4365249" cy="730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9998" y="117946"/>
            <a:ext cx="12998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30 Aralık 2023</a:t>
            </a:r>
            <a:r>
              <a:rPr sz="8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CUMARTESİ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63404" y="67146"/>
            <a:ext cx="9855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B31117"/>
                </a:solidFill>
                <a:latin typeface="Palatino Linotype"/>
                <a:cs typeface="Palatino Linotype"/>
              </a:rPr>
              <a:t>Resmî</a:t>
            </a:r>
            <a:r>
              <a:rPr sz="1200" b="1" spc="-75" dirty="0">
                <a:solidFill>
                  <a:srgbClr val="B31117"/>
                </a:solidFill>
                <a:latin typeface="Palatino Linotype"/>
                <a:cs typeface="Palatino Linotype"/>
              </a:rPr>
              <a:t> </a:t>
            </a:r>
            <a:r>
              <a:rPr sz="1200" b="1" dirty="0">
                <a:solidFill>
                  <a:srgbClr val="B31117"/>
                </a:solidFill>
                <a:latin typeface="Palatino Linotype"/>
                <a:cs typeface="Palatino Linotype"/>
              </a:rPr>
              <a:t>Gazete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42769" y="117946"/>
            <a:ext cx="11271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Sayı : 32415</a:t>
            </a:r>
            <a:r>
              <a:rPr sz="8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(Mükerrer)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0003" y="314642"/>
            <a:ext cx="4500245" cy="0"/>
          </a:xfrm>
          <a:custGeom>
            <a:avLst/>
            <a:gdLst/>
            <a:ahLst/>
            <a:cxnLst/>
            <a:rect l="l" t="t" r="r" b="b"/>
            <a:pathLst>
              <a:path w="4500245">
                <a:moveTo>
                  <a:pt x="0" y="0"/>
                </a:moveTo>
                <a:lnTo>
                  <a:pt x="4499991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073" y="206933"/>
            <a:ext cx="4162355" cy="4022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7266" y="223086"/>
            <a:ext cx="4296390" cy="6890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5827" y="235786"/>
            <a:ext cx="4307817" cy="6828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690" y="172809"/>
            <a:ext cx="4268967" cy="59121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821" y="209374"/>
            <a:ext cx="4275823" cy="68125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6407" y="216230"/>
            <a:ext cx="4287249" cy="5208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965" y="163668"/>
            <a:ext cx="4026723" cy="4495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274" y="218515"/>
            <a:ext cx="4344382" cy="6250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5799" y="181950"/>
            <a:ext cx="4147845" cy="55487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554" y="204803"/>
            <a:ext cx="4310102" cy="6805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4400" y="213944"/>
            <a:ext cx="4319244" cy="6803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813" y="143100"/>
            <a:ext cx="3919314" cy="5356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1269" y="211659"/>
            <a:ext cx="4312388" cy="6156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821" y="193377"/>
            <a:ext cx="4275823" cy="6839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690" y="31119"/>
            <a:ext cx="4268967" cy="6270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674" y="218515"/>
            <a:ext cx="4246114" cy="6819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972" y="216230"/>
            <a:ext cx="4250684" cy="6821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248" y="209374"/>
            <a:ext cx="4264396" cy="6819377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114" y="209374"/>
            <a:ext cx="4241543" cy="6819377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960" y="209374"/>
            <a:ext cx="4250684" cy="6819377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972" y="209374"/>
            <a:ext cx="4250684" cy="6819377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530" y="209374"/>
            <a:ext cx="4246114" cy="689022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825" y="152241"/>
            <a:ext cx="4227831" cy="6869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116" y="218515"/>
            <a:ext cx="4257540" cy="682851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530" y="209374"/>
            <a:ext cx="4246114" cy="682623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972" y="216230"/>
            <a:ext cx="4250684" cy="6823947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245" y="209374"/>
            <a:ext cx="4248399" cy="520137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29" y="168238"/>
            <a:ext cx="4166128" cy="563786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4400" y="207088"/>
            <a:ext cx="4289534" cy="686965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984" y="209374"/>
            <a:ext cx="4312388" cy="6860512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830" y="223086"/>
            <a:ext cx="4321529" cy="556702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848" y="197947"/>
            <a:ext cx="4355809" cy="684451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6962" y="232227"/>
            <a:ext cx="4266681" cy="683537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381" y="177379"/>
            <a:ext cx="4193551" cy="6869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690" y="296216"/>
            <a:ext cx="4268967" cy="6419447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106" y="197947"/>
            <a:ext cx="4220975" cy="686965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834" y="202518"/>
            <a:ext cx="4275823" cy="687422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821" y="204803"/>
            <a:ext cx="4275823" cy="686736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263" y="207088"/>
            <a:ext cx="4280393" cy="686965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6395" y="225371"/>
            <a:ext cx="4287249" cy="687193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405" y="209374"/>
            <a:ext cx="4268967" cy="687193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821" y="207088"/>
            <a:ext cx="4275823" cy="556473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405" y="193377"/>
            <a:ext cx="4268967" cy="666169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5259" y="207088"/>
            <a:ext cx="4328385" cy="688336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8970" y="149956"/>
            <a:ext cx="4061003" cy="55967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416" y="213944"/>
            <a:ext cx="4314673" cy="689022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547" y="241368"/>
            <a:ext cx="4342097" cy="567672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3831" y="204803"/>
            <a:ext cx="4259825" cy="450435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547" y="225371"/>
            <a:ext cx="4330670" cy="679652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260" y="200233"/>
            <a:ext cx="4264396" cy="567443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976" y="216230"/>
            <a:ext cx="4346667" cy="6821662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989" y="216230"/>
            <a:ext cx="4346667" cy="682851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691" y="223086"/>
            <a:ext cx="4348953" cy="683308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856" y="223086"/>
            <a:ext cx="4403800" cy="684680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547" y="225371"/>
            <a:ext cx="4342097" cy="556931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095" y="172809"/>
            <a:ext cx="3896460" cy="6842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687" y="207088"/>
            <a:ext cx="4252969" cy="527450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126" y="168238"/>
            <a:ext cx="4385518" cy="6894792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288" y="161382"/>
            <a:ext cx="4424368" cy="593953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1824" y="218515"/>
            <a:ext cx="4282679" cy="6858227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551" y="209374"/>
            <a:ext cx="4294105" cy="6897077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0093" y="307642"/>
            <a:ext cx="4193551" cy="546647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7266" y="177379"/>
            <a:ext cx="4296390" cy="683994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109" y="170523"/>
            <a:ext cx="4289534" cy="6823947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122" y="170523"/>
            <a:ext cx="4289534" cy="6823947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680" y="156812"/>
            <a:ext cx="4284964" cy="682851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7252" y="284789"/>
            <a:ext cx="4216404" cy="66685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122" y="165953"/>
            <a:ext cx="4289534" cy="682623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830" y="209374"/>
            <a:ext cx="3992444" cy="677367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119" y="229942"/>
            <a:ext cx="4273537" cy="686736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680" y="287074"/>
            <a:ext cx="4284964" cy="447464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274" y="213944"/>
            <a:ext cx="4337526" cy="680795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976" y="211659"/>
            <a:ext cx="4346667" cy="680795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130" y="209374"/>
            <a:ext cx="4337526" cy="681480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118" y="202518"/>
            <a:ext cx="4337526" cy="688793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274" y="209374"/>
            <a:ext cx="4344382" cy="681252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547" y="209374"/>
            <a:ext cx="4342097" cy="680566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106" y="211659"/>
            <a:ext cx="4273537" cy="6849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274" y="200233"/>
            <a:ext cx="4344382" cy="680566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688" y="211659"/>
            <a:ext cx="4275823" cy="688793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274" y="207088"/>
            <a:ext cx="4344382" cy="679880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118" y="209374"/>
            <a:ext cx="4337526" cy="688108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274" y="211659"/>
            <a:ext cx="4344382" cy="681023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5259" y="200233"/>
            <a:ext cx="4326100" cy="680566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130" y="216230"/>
            <a:ext cx="4335241" cy="689936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688" y="209374"/>
            <a:ext cx="4332955" cy="680566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560" y="209374"/>
            <a:ext cx="4342097" cy="520137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409" y="197947"/>
            <a:ext cx="4367235" cy="688108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3526" y="218515"/>
            <a:ext cx="4150130" cy="6853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139" y="218515"/>
            <a:ext cx="4385518" cy="646743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816" y="204803"/>
            <a:ext cx="4243828" cy="6819377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7571" y="186521"/>
            <a:ext cx="4406086" cy="680795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101" y="200233"/>
            <a:ext cx="4241543" cy="681023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712" y="202518"/>
            <a:ext cx="4396944" cy="681252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8957" y="207088"/>
            <a:ext cx="4234687" cy="681252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828" y="209374"/>
            <a:ext cx="4243828" cy="681709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530" y="204803"/>
            <a:ext cx="4246114" cy="681480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563" y="202518"/>
            <a:ext cx="4358094" cy="681480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118" y="191091"/>
            <a:ext cx="4337526" cy="681709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16" y="161382"/>
            <a:ext cx="3946737" cy="4586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828" y="207088"/>
            <a:ext cx="4243828" cy="6821662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816" y="197947"/>
            <a:ext cx="4243828" cy="680566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707" y="191091"/>
            <a:ext cx="4364950" cy="6860512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816" y="200233"/>
            <a:ext cx="4243828" cy="681480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828" y="184235"/>
            <a:ext cx="4243828" cy="681252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1242" y="200233"/>
            <a:ext cx="4232402" cy="681480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8430" y="193377"/>
            <a:ext cx="4415227" cy="681023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533" y="195662"/>
            <a:ext cx="4262111" cy="681480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543" y="195662"/>
            <a:ext cx="4246114" cy="681252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672" y="200233"/>
            <a:ext cx="4236972" cy="681480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563" y="188806"/>
            <a:ext cx="4159272" cy="5905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2986" y="163668"/>
            <a:ext cx="4294105" cy="6803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828" y="195662"/>
            <a:ext cx="4243828" cy="681252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109" y="186521"/>
            <a:ext cx="4289534" cy="680795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283" y="193377"/>
            <a:ext cx="4392374" cy="681252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816" y="193377"/>
            <a:ext cx="4243828" cy="684451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114" y="179665"/>
            <a:ext cx="4241543" cy="681023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672" y="200233"/>
            <a:ext cx="4236972" cy="681252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10" y="184235"/>
            <a:ext cx="4303246" cy="679195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245" y="177379"/>
            <a:ext cx="4248399" cy="679880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543" y="184235"/>
            <a:ext cx="4246114" cy="681480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104" y="184235"/>
            <a:ext cx="4257540" cy="680795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2115" y="165953"/>
            <a:ext cx="4305532" cy="68010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828" y="188806"/>
            <a:ext cx="4243828" cy="682851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816" y="175094"/>
            <a:ext cx="4243828" cy="680109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687" y="181950"/>
            <a:ext cx="4252969" cy="680795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530" y="184235"/>
            <a:ext cx="4246114" cy="6643407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546" y="188806"/>
            <a:ext cx="4262111" cy="675538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1519" y="207088"/>
            <a:ext cx="4182125" cy="501169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1837" y="156812"/>
            <a:ext cx="4291820" cy="689936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985" y="248224"/>
            <a:ext cx="4394659" cy="680795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1837" y="227656"/>
            <a:ext cx="4291820" cy="506882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680" y="186521"/>
            <a:ext cx="4284964" cy="666169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2986" y="170523"/>
            <a:ext cx="4330670" cy="68010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1851" y="227656"/>
            <a:ext cx="4371806" cy="679652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2406" y="213944"/>
            <a:ext cx="4351238" cy="556702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116" y="193377"/>
            <a:ext cx="4257540" cy="461633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686" y="209374"/>
            <a:ext cx="4316958" cy="688336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543" y="193377"/>
            <a:ext cx="4246114" cy="688108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530" y="204803"/>
            <a:ext cx="4246114" cy="687879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258" y="209350"/>
            <a:ext cx="4248399" cy="281058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1546" y="3817393"/>
            <a:ext cx="4262111" cy="322813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248" y="202518"/>
            <a:ext cx="4257540" cy="687879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690" y="211659"/>
            <a:ext cx="4266681" cy="688565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677" y="79019"/>
            <a:ext cx="4266681" cy="218831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982" y="172809"/>
            <a:ext cx="4378662" cy="6803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100" y="153686"/>
            <a:ext cx="4304142" cy="6304257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273" y="154526"/>
            <a:ext cx="4063288" cy="683537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288" y="154526"/>
            <a:ext cx="4424368" cy="683308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530" y="33405"/>
            <a:ext cx="4246114" cy="433752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2363" y="202518"/>
            <a:ext cx="4031294" cy="341654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541" y="140814"/>
            <a:ext cx="4310102" cy="6897077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263" y="131673"/>
            <a:ext cx="4280393" cy="596924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276" y="197947"/>
            <a:ext cx="4424368" cy="4529492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834" y="129388"/>
            <a:ext cx="4273537" cy="4310102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3818" y="211659"/>
            <a:ext cx="4259825" cy="346910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698" y="179665"/>
            <a:ext cx="4303246" cy="67988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6407" y="143100"/>
            <a:ext cx="4280393" cy="690164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100" y="138799"/>
            <a:ext cx="4305101" cy="571042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139" y="197947"/>
            <a:ext cx="4385518" cy="685365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7253" y="191091"/>
            <a:ext cx="4296390" cy="6855942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554" y="138529"/>
            <a:ext cx="4307817" cy="690393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4400" y="149956"/>
            <a:ext cx="4316958" cy="690164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698" y="143100"/>
            <a:ext cx="4303246" cy="689936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4400" y="124817"/>
            <a:ext cx="4300961" cy="690164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1269" y="122532"/>
            <a:ext cx="4312388" cy="6894792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541" y="115676"/>
            <a:ext cx="4310102" cy="688565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4400" y="191091"/>
            <a:ext cx="4312388" cy="67988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003" y="124817"/>
            <a:ext cx="4426653" cy="6897077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5259" y="37975"/>
            <a:ext cx="4328385" cy="698849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557" y="143100"/>
            <a:ext cx="4326100" cy="689022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4400" y="136244"/>
            <a:ext cx="4319244" cy="556931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546" y="184235"/>
            <a:ext cx="4262111" cy="6858227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248" y="282504"/>
            <a:ext cx="4264396" cy="665940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405" y="209374"/>
            <a:ext cx="4271252" cy="686279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700" y="282504"/>
            <a:ext cx="4396944" cy="5477897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10" y="143100"/>
            <a:ext cx="4300961" cy="682623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1824" y="143100"/>
            <a:ext cx="4289534" cy="683080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998" y="188806"/>
            <a:ext cx="4378662" cy="5669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5839" y="129388"/>
            <a:ext cx="4307817" cy="682623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5827" y="131673"/>
            <a:ext cx="4300961" cy="683080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5839" y="143100"/>
            <a:ext cx="4307817" cy="683994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397" y="140814"/>
            <a:ext cx="4303246" cy="683308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7266" y="129388"/>
            <a:ext cx="4296390" cy="682851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5827" y="147670"/>
            <a:ext cx="4307817" cy="683080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4981" y="127102"/>
            <a:ext cx="4298676" cy="682851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4968" y="124817"/>
            <a:ext cx="4289534" cy="520366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416" y="193377"/>
            <a:ext cx="4335241" cy="685365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409" y="202518"/>
            <a:ext cx="4367235" cy="557159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674" y="149956"/>
            <a:ext cx="4077000" cy="4710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280" y="145385"/>
            <a:ext cx="4376376" cy="691078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270" y="37975"/>
            <a:ext cx="4392374" cy="7002202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139" y="138529"/>
            <a:ext cx="4385518" cy="690850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276" y="147670"/>
            <a:ext cx="4424368" cy="690850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280" y="133958"/>
            <a:ext cx="4376376" cy="586411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539" y="136244"/>
            <a:ext cx="4294105" cy="389874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116" y="138529"/>
            <a:ext cx="4257540" cy="6894792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541" y="95108"/>
            <a:ext cx="4310102" cy="694506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690" y="136244"/>
            <a:ext cx="4268967" cy="6894792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6962" y="140814"/>
            <a:ext cx="4266681" cy="422554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5812" y="65399"/>
            <a:ext cx="4147845" cy="6990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984" y="168238"/>
            <a:ext cx="4314673" cy="6202342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248" y="138529"/>
            <a:ext cx="4262111" cy="6892507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693" y="131673"/>
            <a:ext cx="4284964" cy="689936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248" y="120247"/>
            <a:ext cx="4264396" cy="520137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995" y="152241"/>
            <a:ext cx="4378662" cy="5585307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547" y="147670"/>
            <a:ext cx="4342097" cy="670511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707" y="177379"/>
            <a:ext cx="4364950" cy="6679972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392" y="181950"/>
            <a:ext cx="4271252" cy="420954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557" y="163668"/>
            <a:ext cx="4326100" cy="690393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5827" y="156812"/>
            <a:ext cx="4307817" cy="690164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541" y="159097"/>
            <a:ext cx="4310102" cy="6887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1269" y="161382"/>
            <a:ext cx="4312388" cy="691078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971" y="131673"/>
            <a:ext cx="4314673" cy="687422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4413" y="136244"/>
            <a:ext cx="4319244" cy="690164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544" y="72255"/>
            <a:ext cx="4326100" cy="6965637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5272" y="147670"/>
            <a:ext cx="4328385" cy="691307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830" y="143100"/>
            <a:ext cx="4323814" cy="688793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1269" y="133958"/>
            <a:ext cx="4312388" cy="556931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960" y="152241"/>
            <a:ext cx="4239258" cy="635774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560" y="261936"/>
            <a:ext cx="4337526" cy="452492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6395" y="95108"/>
            <a:ext cx="4287249" cy="582526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383" y="193377"/>
            <a:ext cx="4182125" cy="4214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102" y="159097"/>
            <a:ext cx="4177554" cy="6883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405" y="303072"/>
            <a:ext cx="4271252" cy="670739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245" y="152241"/>
            <a:ext cx="4234687" cy="422097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139" y="275648"/>
            <a:ext cx="4385518" cy="549618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990" y="204803"/>
            <a:ext cx="4426653" cy="677824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546" y="216230"/>
            <a:ext cx="4262111" cy="685365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123" y="168238"/>
            <a:ext cx="4369520" cy="675995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274" y="188806"/>
            <a:ext cx="4344382" cy="686508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3832" y="188806"/>
            <a:ext cx="4339811" cy="6858227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3845" y="177379"/>
            <a:ext cx="4339811" cy="686279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688" y="188806"/>
            <a:ext cx="4332955" cy="686279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403" y="179665"/>
            <a:ext cx="4335241" cy="6869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3845" y="175094"/>
            <a:ext cx="4339811" cy="6858227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976" y="184235"/>
            <a:ext cx="4346667" cy="686279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274" y="172809"/>
            <a:ext cx="4342097" cy="685365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691" y="175094"/>
            <a:ext cx="4348953" cy="6860512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116" y="170523"/>
            <a:ext cx="4257540" cy="561501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414" y="181950"/>
            <a:ext cx="4399230" cy="664569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2128" y="193377"/>
            <a:ext cx="4321529" cy="686508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536" y="300786"/>
            <a:ext cx="4278108" cy="676452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690" y="316784"/>
            <a:ext cx="4268967" cy="665940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536" y="207088"/>
            <a:ext cx="4278108" cy="676910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2391" y="175094"/>
            <a:ext cx="4191266" cy="6942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543" y="154526"/>
            <a:ext cx="4246114" cy="682851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276" y="177379"/>
            <a:ext cx="4424368" cy="6711967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283" y="143100"/>
            <a:ext cx="4364950" cy="588696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5259" y="195662"/>
            <a:ext cx="4328385" cy="688565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416" y="33405"/>
            <a:ext cx="4332955" cy="702505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2974" y="191091"/>
            <a:ext cx="4323814" cy="6419447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687" y="165953"/>
            <a:ext cx="3750200" cy="420954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688" y="193377"/>
            <a:ext cx="4332955" cy="685137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6407" y="191091"/>
            <a:ext cx="4287249" cy="683537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539" y="175094"/>
            <a:ext cx="4294105" cy="685365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273" y="161382"/>
            <a:ext cx="4408371" cy="6883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1837" y="193377"/>
            <a:ext cx="4291820" cy="683994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4968" y="191091"/>
            <a:ext cx="4296390" cy="6823947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7266" y="195662"/>
            <a:ext cx="4296390" cy="5473327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561" y="154526"/>
            <a:ext cx="4422083" cy="602865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557" y="209374"/>
            <a:ext cx="4326100" cy="683537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686" y="204803"/>
            <a:ext cx="4316958" cy="538648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119" y="154526"/>
            <a:ext cx="4273537" cy="492485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965" y="213944"/>
            <a:ext cx="4255255" cy="684908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405" y="213944"/>
            <a:ext cx="4271252" cy="684908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251" y="213944"/>
            <a:ext cx="4280393" cy="685137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2391" y="165953"/>
            <a:ext cx="4191266" cy="6885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549" y="209374"/>
            <a:ext cx="4250684" cy="6897077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821" y="209374"/>
            <a:ext cx="4264396" cy="684223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263" y="204803"/>
            <a:ext cx="4280393" cy="684908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6962" y="213944"/>
            <a:ext cx="4252969" cy="586640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427" y="156812"/>
            <a:ext cx="4399230" cy="221903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0121" y="218515"/>
            <a:ext cx="4353523" cy="6821662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715" y="211659"/>
            <a:ext cx="4412941" cy="6819377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262" y="225371"/>
            <a:ext cx="4344382" cy="682623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2419" y="218515"/>
            <a:ext cx="4351238" cy="688565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976" y="213944"/>
            <a:ext cx="4346667" cy="520366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3527" y="161382"/>
            <a:ext cx="4230116" cy="6883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978" y="149956"/>
            <a:ext cx="4282679" cy="5733852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409" y="188806"/>
            <a:ext cx="4367235" cy="688565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0133" y="195662"/>
            <a:ext cx="4353523" cy="688565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0121" y="191091"/>
            <a:ext cx="4321529" cy="688793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546" y="152241"/>
            <a:ext cx="4182125" cy="619777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403" y="193377"/>
            <a:ext cx="4335241" cy="693821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574" y="252795"/>
            <a:ext cx="4419797" cy="687193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6395" y="152241"/>
            <a:ext cx="4015297" cy="421868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693" y="257365"/>
            <a:ext cx="4284964" cy="680795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7253" y="252795"/>
            <a:ext cx="4296390" cy="681252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421" y="181950"/>
            <a:ext cx="4367235" cy="6899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6407" y="241368"/>
            <a:ext cx="4287249" cy="582526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5827" y="186521"/>
            <a:ext cx="4307817" cy="685365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546" y="197947"/>
            <a:ext cx="4262111" cy="5004837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688" y="259651"/>
            <a:ext cx="4332955" cy="683308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557" y="257365"/>
            <a:ext cx="4326100" cy="683308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118" y="255080"/>
            <a:ext cx="4323814" cy="556702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701" y="156812"/>
            <a:ext cx="4332955" cy="4202692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7253" y="236798"/>
            <a:ext cx="4296390" cy="683537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4981" y="264221"/>
            <a:ext cx="4298676" cy="570642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990" y="191091"/>
            <a:ext cx="4426653" cy="685137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663" y="163668"/>
            <a:ext cx="4184410" cy="6885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1837" y="241368"/>
            <a:ext cx="4291820" cy="675538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544" y="241368"/>
            <a:ext cx="4326100" cy="688793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984" y="234512"/>
            <a:ext cx="4314673" cy="687650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971" y="236798"/>
            <a:ext cx="4314673" cy="688108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1269" y="243653"/>
            <a:ext cx="4312388" cy="688336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267" y="232227"/>
            <a:ext cx="4371806" cy="606293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2142" y="261936"/>
            <a:ext cx="4401515" cy="684680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6962" y="339637"/>
            <a:ext cx="4266681" cy="667083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421" y="232227"/>
            <a:ext cx="4367235" cy="682623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8417" y="232227"/>
            <a:ext cx="4392374" cy="682623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563" y="149956"/>
            <a:ext cx="4358094" cy="6883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995" y="234512"/>
            <a:ext cx="4378662" cy="683994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414" y="229942"/>
            <a:ext cx="4399230" cy="682851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421" y="239083"/>
            <a:ext cx="4367235" cy="682851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265" y="234512"/>
            <a:ext cx="4358094" cy="683080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277" y="248224"/>
            <a:ext cx="4360379" cy="683537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409" y="243653"/>
            <a:ext cx="4348953" cy="556931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263" y="149956"/>
            <a:ext cx="4280393" cy="499569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397" y="252795"/>
            <a:ext cx="4303246" cy="683537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551" y="252795"/>
            <a:ext cx="4294105" cy="683537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397" y="271077"/>
            <a:ext cx="4303246" cy="6855942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1256" y="156812"/>
            <a:ext cx="4303246" cy="6885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4981" y="232227"/>
            <a:ext cx="4298676" cy="654056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4400" y="232227"/>
            <a:ext cx="4319244" cy="649029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405" y="367060"/>
            <a:ext cx="4271252" cy="572014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691" y="271077"/>
            <a:ext cx="4323814" cy="684223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560" y="248224"/>
            <a:ext cx="4328385" cy="683537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403" y="239083"/>
            <a:ext cx="4332955" cy="683080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130" y="243653"/>
            <a:ext cx="4314673" cy="688793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112" y="165953"/>
            <a:ext cx="4305532" cy="569957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130" y="266507"/>
            <a:ext cx="4337526" cy="614520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2974" y="168238"/>
            <a:ext cx="4330670" cy="425754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9204" y="227656"/>
            <a:ext cx="3944452" cy="4191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9246" y="154526"/>
            <a:ext cx="4184410" cy="6881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701" y="241368"/>
            <a:ext cx="4328385" cy="420726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6962" y="172809"/>
            <a:ext cx="4266681" cy="554417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125" y="211659"/>
            <a:ext cx="4305532" cy="440837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982" y="140814"/>
            <a:ext cx="4378662" cy="566529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116" y="241368"/>
            <a:ext cx="4257540" cy="683537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2115" y="218515"/>
            <a:ext cx="4321529" cy="683080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116" y="227656"/>
            <a:ext cx="4257540" cy="682851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539" y="131673"/>
            <a:ext cx="4161557" cy="444493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681" y="234512"/>
            <a:ext cx="4220975" cy="682623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988" y="136244"/>
            <a:ext cx="4369520" cy="690850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985" y="28834"/>
            <a:ext cx="4394659" cy="7011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681" y="218515"/>
            <a:ext cx="4108995" cy="419126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674" y="152241"/>
            <a:ext cx="4252969" cy="610864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972" y="172809"/>
            <a:ext cx="4250684" cy="681023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816" y="161382"/>
            <a:ext cx="4243828" cy="688108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543" y="156812"/>
            <a:ext cx="4246114" cy="688108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672" y="159097"/>
            <a:ext cx="4234687" cy="688108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8970" y="163668"/>
            <a:ext cx="4234687" cy="688108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4386" y="179665"/>
            <a:ext cx="4239258" cy="526536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405" y="236798"/>
            <a:ext cx="4271252" cy="686279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677" y="266507"/>
            <a:ext cx="4268967" cy="6456012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5853" y="193377"/>
            <a:ext cx="4387803" cy="6849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258" y="140814"/>
            <a:ext cx="4056432" cy="687193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101" y="154526"/>
            <a:ext cx="4232402" cy="687422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114" y="154526"/>
            <a:ext cx="4198122" cy="687193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8957" y="136244"/>
            <a:ext cx="4232402" cy="585725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7266" y="245939"/>
            <a:ext cx="4296390" cy="6855942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990" y="232227"/>
            <a:ext cx="4426653" cy="684451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260" y="236798"/>
            <a:ext cx="4264396" cy="684908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9234" y="239083"/>
            <a:ext cx="4184410" cy="6746247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260" y="248224"/>
            <a:ext cx="4264396" cy="683537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409" y="239083"/>
            <a:ext cx="4367235" cy="684223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835" y="108820"/>
            <a:ext cx="4355809" cy="56675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003" y="188806"/>
            <a:ext cx="4426653" cy="673482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262" y="177379"/>
            <a:ext cx="4344382" cy="6858227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130" y="179665"/>
            <a:ext cx="4300961" cy="6855942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976" y="177379"/>
            <a:ext cx="4342097" cy="6855942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701" y="165953"/>
            <a:ext cx="4275823" cy="686508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262" y="200233"/>
            <a:ext cx="4298676" cy="686736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130" y="175094"/>
            <a:ext cx="4275823" cy="686508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262" y="177379"/>
            <a:ext cx="4312388" cy="686508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274" y="170523"/>
            <a:ext cx="4275823" cy="686736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976" y="181950"/>
            <a:ext cx="4289534" cy="686736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7571" y="159097"/>
            <a:ext cx="4406086" cy="6819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560" y="191022"/>
            <a:ext cx="4319244" cy="6869622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547" y="175094"/>
            <a:ext cx="4330670" cy="6860512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704" y="200233"/>
            <a:ext cx="4273537" cy="685137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976" y="184235"/>
            <a:ext cx="4314673" cy="6858227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416" y="154526"/>
            <a:ext cx="4305532" cy="689022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547" y="202518"/>
            <a:ext cx="4300961" cy="687193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274" y="186521"/>
            <a:ext cx="4344382" cy="686736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118" y="193377"/>
            <a:ext cx="4326100" cy="6860512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416" y="184235"/>
            <a:ext cx="4266681" cy="686279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118" y="179665"/>
            <a:ext cx="4314673" cy="686965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844" y="175094"/>
            <a:ext cx="4403800" cy="6819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701" y="188806"/>
            <a:ext cx="4303246" cy="686508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118" y="170523"/>
            <a:ext cx="4273537" cy="6860512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416" y="177379"/>
            <a:ext cx="4323814" cy="6855942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414" y="175094"/>
            <a:ext cx="4376376" cy="598066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260" y="161382"/>
            <a:ext cx="3807333" cy="654513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550" y="170523"/>
            <a:ext cx="4323814" cy="687879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709" y="172809"/>
            <a:ext cx="4380947" cy="688565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8389" y="177379"/>
            <a:ext cx="4255255" cy="687879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684" y="175094"/>
            <a:ext cx="4232402" cy="687650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104" y="181950"/>
            <a:ext cx="4257540" cy="686965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0992" y="177379"/>
            <a:ext cx="4362665" cy="6814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6975" y="181950"/>
            <a:ext cx="4266681" cy="686508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672" y="165953"/>
            <a:ext cx="4236972" cy="687879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7266" y="177379"/>
            <a:ext cx="4296390" cy="687193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672" y="145385"/>
            <a:ext cx="4236972" cy="691078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1255" y="177379"/>
            <a:ext cx="4232402" cy="559444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680" y="250509"/>
            <a:ext cx="4284964" cy="676224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0964" y="245939"/>
            <a:ext cx="4202693" cy="457519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098" y="175094"/>
            <a:ext cx="4225546" cy="6860512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111" y="175025"/>
            <a:ext cx="4220975" cy="685591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530" y="179595"/>
            <a:ext cx="4246114" cy="5589852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694" y="188806"/>
            <a:ext cx="4364950" cy="6819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687" y="163668"/>
            <a:ext cx="4252969" cy="421640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976" y="163668"/>
            <a:ext cx="4346667" cy="636688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119" y="257365"/>
            <a:ext cx="4264396" cy="674167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16" y="268792"/>
            <a:ext cx="4166128" cy="679195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859" y="172809"/>
            <a:ext cx="4419797" cy="688565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541" y="165953"/>
            <a:ext cx="4310102" cy="689022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554" y="175094"/>
            <a:ext cx="4298676" cy="559673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0937" y="314498"/>
            <a:ext cx="3875893" cy="37250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834" y="186521"/>
            <a:ext cx="4275823" cy="304632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555" y="170523"/>
            <a:ext cx="4380947" cy="496141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0992" y="195662"/>
            <a:ext cx="4362665" cy="68262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687" y="179665"/>
            <a:ext cx="4252969" cy="420726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1242" y="177379"/>
            <a:ext cx="4227831" cy="484258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260" y="172809"/>
            <a:ext cx="4264396" cy="658398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830" y="156812"/>
            <a:ext cx="4323814" cy="428496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6544" y="168238"/>
            <a:ext cx="2342447" cy="632803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691" y="168238"/>
            <a:ext cx="4278108" cy="688336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130" y="186521"/>
            <a:ext cx="4330670" cy="686736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688" y="181950"/>
            <a:ext cx="4332955" cy="421411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116" y="175094"/>
            <a:ext cx="4257540" cy="572471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5827" y="181950"/>
            <a:ext cx="4307817" cy="687879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409" y="179665"/>
            <a:ext cx="4367235" cy="6814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003" y="168238"/>
            <a:ext cx="4426653" cy="687650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2129" y="170523"/>
            <a:ext cx="4399230" cy="688108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565" y="165953"/>
            <a:ext cx="4369520" cy="687879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1838" y="149956"/>
            <a:ext cx="4371806" cy="559444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546" y="172809"/>
            <a:ext cx="4262111" cy="419126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971" y="163668"/>
            <a:ext cx="4252969" cy="688336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554" y="143100"/>
            <a:ext cx="4310102" cy="688565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112" y="165953"/>
            <a:ext cx="4305532" cy="522651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119" y="227656"/>
            <a:ext cx="4147845" cy="676910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536" y="245939"/>
            <a:ext cx="4278108" cy="675995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954" y="209374"/>
            <a:ext cx="4218690" cy="5747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707" y="181950"/>
            <a:ext cx="4364950" cy="55693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978" y="248224"/>
            <a:ext cx="4282679" cy="675538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821" y="252795"/>
            <a:ext cx="4275823" cy="675310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690" y="168238"/>
            <a:ext cx="4268967" cy="519451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8957" y="175094"/>
            <a:ext cx="4234687" cy="686508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681" y="163668"/>
            <a:ext cx="4220975" cy="6819377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3527" y="65399"/>
            <a:ext cx="4227831" cy="6933642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396" y="159097"/>
            <a:ext cx="4198122" cy="6860512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8957" y="163668"/>
            <a:ext cx="4232402" cy="686279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8970" y="172809"/>
            <a:ext cx="4232402" cy="686508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098" y="165953"/>
            <a:ext cx="4225546" cy="686508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6962" y="145385"/>
            <a:ext cx="4266681" cy="4232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1255" y="163668"/>
            <a:ext cx="4232402" cy="686279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7253" y="159097"/>
            <a:ext cx="4278108" cy="686508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4399" y="161382"/>
            <a:ext cx="4227831" cy="6858227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816" y="177379"/>
            <a:ext cx="4243828" cy="686965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3540" y="170523"/>
            <a:ext cx="4223260" cy="686508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2129" y="170523"/>
            <a:ext cx="4401515" cy="685365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003" y="163668"/>
            <a:ext cx="4417512" cy="6855942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4386" y="165953"/>
            <a:ext cx="4239258" cy="686279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8970" y="163668"/>
            <a:ext cx="4223260" cy="686279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533" y="170523"/>
            <a:ext cx="4262111" cy="686508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4399" y="195662"/>
            <a:ext cx="4239258" cy="6803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3540" y="170523"/>
            <a:ext cx="4230116" cy="686279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1242" y="165953"/>
            <a:ext cx="4232402" cy="6860512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3540" y="168238"/>
            <a:ext cx="4220975" cy="686736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132" y="179665"/>
            <a:ext cx="4417512" cy="687422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396" y="170523"/>
            <a:ext cx="4220975" cy="686508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3818" y="163668"/>
            <a:ext cx="4259825" cy="686279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130" y="177379"/>
            <a:ext cx="4337526" cy="686508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816" y="177379"/>
            <a:ext cx="4243828" cy="686965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828" y="179665"/>
            <a:ext cx="4243828" cy="686965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3527" y="163668"/>
            <a:ext cx="4230116" cy="6860512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530" y="184235"/>
            <a:ext cx="4246114" cy="45523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3540" y="165953"/>
            <a:ext cx="4179839" cy="6860512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4386" y="165953"/>
            <a:ext cx="4223260" cy="686279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4399" y="163668"/>
            <a:ext cx="4239258" cy="6858227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971" y="170523"/>
            <a:ext cx="4312388" cy="686965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3540" y="165953"/>
            <a:ext cx="4223260" cy="687193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1242" y="172809"/>
            <a:ext cx="4232402" cy="686508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825" y="168238"/>
            <a:ext cx="4227831" cy="686736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1242" y="170523"/>
            <a:ext cx="4232402" cy="686508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8970" y="179665"/>
            <a:ext cx="4234687" cy="687193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098" y="170523"/>
            <a:ext cx="4225546" cy="686965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260" y="131673"/>
            <a:ext cx="4264396" cy="6702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3540" y="159097"/>
            <a:ext cx="4225546" cy="522879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844" y="245939"/>
            <a:ext cx="4403800" cy="674167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978" y="250509"/>
            <a:ext cx="4282679" cy="673482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7807" y="252795"/>
            <a:ext cx="4195837" cy="6709682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119" y="252795"/>
            <a:ext cx="4273537" cy="615663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2406" y="175094"/>
            <a:ext cx="4351238" cy="688108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277" y="122532"/>
            <a:ext cx="4360379" cy="694506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1838" y="168238"/>
            <a:ext cx="4371806" cy="688565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2419" y="179665"/>
            <a:ext cx="4312388" cy="688336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550" y="177379"/>
            <a:ext cx="4291820" cy="687650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3527" y="191091"/>
            <a:ext cx="4230116" cy="6881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277" y="177379"/>
            <a:ext cx="4358094" cy="687650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550" y="175094"/>
            <a:ext cx="4348953" cy="687879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995" y="181950"/>
            <a:ext cx="4378662" cy="688793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2406" y="172809"/>
            <a:ext cx="4348953" cy="688108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563" y="168238"/>
            <a:ext cx="4358094" cy="687879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409" y="175094"/>
            <a:ext cx="4367235" cy="687879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563" y="175094"/>
            <a:ext cx="4358094" cy="687879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270" y="172809"/>
            <a:ext cx="4392374" cy="688108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704" y="181950"/>
            <a:ext cx="4348953" cy="688108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0979" y="177379"/>
            <a:ext cx="4362665" cy="688336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288" y="204803"/>
            <a:ext cx="4424368" cy="6949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989" y="179665"/>
            <a:ext cx="4346667" cy="687879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5841" y="181950"/>
            <a:ext cx="4387803" cy="688108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1851" y="191091"/>
            <a:ext cx="4371806" cy="689022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976" y="179665"/>
            <a:ext cx="4323814" cy="688336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848" y="172809"/>
            <a:ext cx="4355809" cy="688108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2406" y="172809"/>
            <a:ext cx="4351238" cy="522651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260" y="227656"/>
            <a:ext cx="4264396" cy="686279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267" y="248224"/>
            <a:ext cx="4376376" cy="555331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427" y="156812"/>
            <a:ext cx="4399230" cy="686736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1256" y="47116"/>
            <a:ext cx="4312388" cy="5363632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0121" y="177379"/>
            <a:ext cx="4353523" cy="3519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003" y="211659"/>
            <a:ext cx="4426653" cy="651771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3527" y="168238"/>
            <a:ext cx="4230116" cy="688336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825" y="172809"/>
            <a:ext cx="4227831" cy="687650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821" y="177379"/>
            <a:ext cx="4275823" cy="687650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003" y="156812"/>
            <a:ext cx="4374091" cy="687879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1242" y="175094"/>
            <a:ext cx="4209548" cy="688565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1255" y="177379"/>
            <a:ext cx="4232402" cy="688108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8957" y="181950"/>
            <a:ext cx="4216404" cy="688108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1255" y="186521"/>
            <a:ext cx="4230116" cy="688108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392" y="181950"/>
            <a:ext cx="4271252" cy="688793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416" y="193377"/>
            <a:ext cx="4335241" cy="6807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7252" y="179665"/>
            <a:ext cx="4216404" cy="688565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5841" y="177379"/>
            <a:ext cx="4387803" cy="423240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546" y="209374"/>
            <a:ext cx="4262111" cy="494770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813" y="175094"/>
            <a:ext cx="4154701" cy="688565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684" y="172809"/>
            <a:ext cx="4236972" cy="422783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104" y="225371"/>
            <a:ext cx="4257540" cy="676224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684" y="179665"/>
            <a:ext cx="4236972" cy="688793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6962" y="175094"/>
            <a:ext cx="4266681" cy="586868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8402" y="213944"/>
            <a:ext cx="4255255" cy="687193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677" y="250509"/>
            <a:ext cx="4268967" cy="626861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688" y="193377"/>
            <a:ext cx="4332955" cy="6805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130" y="165953"/>
            <a:ext cx="4337526" cy="688336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3832" y="172809"/>
            <a:ext cx="4339811" cy="688108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704" y="177379"/>
            <a:ext cx="4287249" cy="680566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550" y="191091"/>
            <a:ext cx="4358094" cy="688565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274" y="179665"/>
            <a:ext cx="4344382" cy="688565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691" y="179665"/>
            <a:ext cx="4348953" cy="688336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848" y="177379"/>
            <a:ext cx="4355809" cy="688793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691" y="35690"/>
            <a:ext cx="4348953" cy="703191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421" y="188806"/>
            <a:ext cx="4351238" cy="688793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550" y="193377"/>
            <a:ext cx="4358094" cy="6892507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1532" y="250509"/>
            <a:ext cx="4163842" cy="6602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2986" y="209374"/>
            <a:ext cx="4330670" cy="6810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704" y="179665"/>
            <a:ext cx="4337526" cy="4563772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245" y="229942"/>
            <a:ext cx="4248399" cy="420954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679" y="179665"/>
            <a:ext cx="4204978" cy="688108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810" y="193377"/>
            <a:ext cx="4211834" cy="662512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543" y="225371"/>
            <a:ext cx="4246114" cy="494084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677" y="170523"/>
            <a:ext cx="4268967" cy="686736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3831" y="225371"/>
            <a:ext cx="4259825" cy="419812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1242" y="186521"/>
            <a:ext cx="4232402" cy="652457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116" y="227656"/>
            <a:ext cx="3967305" cy="676910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101" y="335066"/>
            <a:ext cx="4241543" cy="508710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403" y="211659"/>
            <a:ext cx="4335241" cy="6817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7820" y="170523"/>
            <a:ext cx="4195837" cy="687193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3237" y="172809"/>
            <a:ext cx="4200407" cy="686965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0964" y="172809"/>
            <a:ext cx="4202693" cy="686279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960" y="186521"/>
            <a:ext cx="4250684" cy="4522636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116" y="211659"/>
            <a:ext cx="4257540" cy="682623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251" y="211659"/>
            <a:ext cx="4280393" cy="604694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704" y="172809"/>
            <a:ext cx="4348953" cy="688336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976" y="181950"/>
            <a:ext cx="4346667" cy="687650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8402" y="232227"/>
            <a:ext cx="4255255" cy="658170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561" y="200233"/>
            <a:ext cx="4408371" cy="6890221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3845" y="186521"/>
            <a:ext cx="4305532" cy="4556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396" y="175094"/>
            <a:ext cx="4223260" cy="688108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2129" y="163668"/>
            <a:ext cx="4401515" cy="679880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825" y="170523"/>
            <a:ext cx="4227831" cy="558987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677" y="227656"/>
            <a:ext cx="3974161" cy="676452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283" y="186521"/>
            <a:ext cx="4392374" cy="613606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109" y="202518"/>
            <a:ext cx="4145560" cy="287721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533" y="184235"/>
            <a:ext cx="4225546" cy="4195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978" y="184235"/>
            <a:ext cx="4271252" cy="68582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1824" y="195662"/>
            <a:ext cx="4291820" cy="68308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122" y="197947"/>
            <a:ext cx="4289534" cy="68559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109" y="191091"/>
            <a:ext cx="4282679" cy="6142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565" y="193377"/>
            <a:ext cx="4289534" cy="4209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248" y="191091"/>
            <a:ext cx="4264396" cy="6881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0979" y="330495"/>
            <a:ext cx="4362665" cy="6275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3831" y="195662"/>
            <a:ext cx="4246114" cy="67782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3818" y="191091"/>
            <a:ext cx="4259825" cy="62777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130" y="195662"/>
            <a:ext cx="4337526" cy="6805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547" y="191091"/>
            <a:ext cx="4342097" cy="63326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693" y="202518"/>
            <a:ext cx="4284964" cy="66434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5231" y="106535"/>
            <a:ext cx="4168413" cy="5640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7266" y="213944"/>
            <a:ext cx="4216404" cy="6881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4968" y="236798"/>
            <a:ext cx="4298676" cy="6885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1837" y="225371"/>
            <a:ext cx="4289534" cy="5203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104" y="177379"/>
            <a:ext cx="4257540" cy="66662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4385" y="316784"/>
            <a:ext cx="4159272" cy="66068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405" y="220800"/>
            <a:ext cx="4266681" cy="6885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106" y="250509"/>
            <a:ext cx="4273537" cy="6887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549" y="225371"/>
            <a:ext cx="4278108" cy="6885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821" y="213944"/>
            <a:ext cx="4275823" cy="5203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8402" y="170523"/>
            <a:ext cx="4255255" cy="3971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3818" y="193377"/>
            <a:ext cx="4259825" cy="6698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546" y="184235"/>
            <a:ext cx="4262111" cy="45729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106" y="195662"/>
            <a:ext cx="4273537" cy="47534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2419" y="186521"/>
            <a:ext cx="4250684" cy="67713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553" y="197947"/>
            <a:ext cx="4374091" cy="5578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090" y="421908"/>
            <a:ext cx="4177554" cy="6647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2419" y="175094"/>
            <a:ext cx="4344382" cy="6869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2406" y="165953"/>
            <a:ext cx="4346667" cy="6862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274" y="181950"/>
            <a:ext cx="4344382" cy="6860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2406" y="179665"/>
            <a:ext cx="4351238" cy="6867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130" y="172809"/>
            <a:ext cx="4337526" cy="6963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2406" y="163668"/>
            <a:ext cx="4316958" cy="6869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560" y="165953"/>
            <a:ext cx="4342097" cy="6862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1228" y="159097"/>
            <a:ext cx="4152416" cy="6026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122" y="223086"/>
            <a:ext cx="4289534" cy="6890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702" y="209374"/>
            <a:ext cx="4412941" cy="6887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</Words>
  <Application>Microsoft Office PowerPoint</Application>
  <PresentationFormat>Custom</PresentationFormat>
  <Paragraphs>8</Paragraphs>
  <Slides>625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625</vt:i4>
      </vt:variant>
    </vt:vector>
  </HeadingPairs>
  <TitlesOfParts>
    <vt:vector size="631" baseType="lpstr">
      <vt:lpstr>Arial</vt:lpstr>
      <vt:lpstr>Calibri</vt:lpstr>
      <vt:lpstr>Calibri Light</vt:lpstr>
      <vt:lpstr>Palatino Linotype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1</dc:title>
  <dc:creator>Onder, Begum</dc:creator>
  <cp:lastModifiedBy>Onder, Begum</cp:lastModifiedBy>
  <cp:revision>1</cp:revision>
  <dcterms:created xsi:type="dcterms:W3CDTF">2024-03-19T10:38:05Z</dcterms:created>
  <dcterms:modified xsi:type="dcterms:W3CDTF">2024-03-19T10:38:44Z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2023-12-28T00:00:00Z</vt:filetime>
  </property>
  <property fmtid="{D5CDD505-2E9C-101B-9397-08002B2CF9AE}" pid="3" name="Creator">
    <vt:lpwstr>QuarkXPress(R) 9.01</vt:lpwstr>
  </property>
  <property fmtid="{D5CDD505-2E9C-101B-9397-08002B2CF9AE}" pid="4" name="LastSaved">
    <vt:filetime>2024-03-19T00:00:00Z</vt:filetime>
  </property>
</Properties>
</file>